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10"/>
  </p:notesMasterIdLst>
  <p:handoutMasterIdLst>
    <p:handoutMasterId r:id="rId11"/>
  </p:handoutMasterIdLst>
  <p:sldIdLst>
    <p:sldId id="256" r:id="rId6"/>
    <p:sldId id="257" r:id="rId7"/>
    <p:sldId id="260" r:id="rId8"/>
    <p:sldId id="261" r:id="rId9"/>
  </p:sldIdLst>
  <p:sldSz cx="9144000" cy="5145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E00"/>
    <a:srgbClr val="4529EB"/>
    <a:srgbClr val="31CF63"/>
    <a:srgbClr val="EC223C"/>
    <a:srgbClr val="004AAD"/>
    <a:srgbClr val="3395E1"/>
    <a:srgbClr val="666666"/>
    <a:srgbClr val="BCBCBC"/>
    <a:srgbClr val="7E7F7D"/>
    <a:srgbClr val="8D92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CB3E03-B7F3-40BA-AB38-735C0EDA113E}" v="12" dt="2025-07-28T11:36:56.841"/>
  </p1510:revLst>
</p1510:revInfo>
</file>

<file path=ppt/tableStyles.xml><?xml version="1.0" encoding="utf-8"?>
<a:tblStyleLst xmlns:a="http://schemas.openxmlformats.org/drawingml/2006/main" def="{0817EA92-75D0-4044-A80A-286907CE0DDB}">
  <a:tblStyle styleId="{0817EA92-75D0-4044-A80A-286907CE0DDB}" styleName="Egger_Tabelle4">
    <a:wholeTbl>
      <a:tcTxStyle>
        <a:fontRef idx="minor">
          <a:srgbClr val="666666"/>
        </a:fontRef>
        <a:schemeClr val="dk2"/>
      </a:tcTxStyle>
      <a:tcStyle>
        <a:tcBdr>
          <a:left>
            <a:ln w="0" cmpd="sng">
              <a:solidFill>
                <a:schemeClr val="accent2"/>
              </a:solidFill>
            </a:ln>
          </a:left>
          <a:right>
            <a:ln w="0" cmpd="sng">
              <a:solidFill>
                <a:schemeClr val="accent2"/>
              </a:solidFill>
            </a:ln>
          </a:right>
          <a:top>
            <a:ln w="0" cmpd="sng">
              <a:solidFill>
                <a:schemeClr val="accent2"/>
              </a:solidFill>
            </a:ln>
          </a:top>
          <a:bottom>
            <a:ln w="0" cmpd="sng">
              <a:solidFill>
                <a:schemeClr val="accent2"/>
              </a:solidFill>
            </a:ln>
          </a:bottom>
          <a:insideH>
            <a:ln w="10000" cmpd="sng">
              <a:solidFill>
                <a:schemeClr val="accent2"/>
              </a:solidFill>
            </a:ln>
          </a:insideH>
          <a:insideV>
            <a:ln w="10000" cmpd="sng">
              <a:solidFill>
                <a:schemeClr val="accent2"/>
              </a:solidFill>
            </a:ln>
          </a:insideV>
        </a:tcBdr>
        <a:fill>
          <a:solidFill>
            <a:schemeClr val="bg1"/>
          </a:solidFill>
        </a:fill>
      </a:tcStyle>
    </a:wholeTbl>
    <a:band1H>
      <a:tcStyle>
        <a:tcBdr/>
        <a:fill>
          <a:solidFill>
            <a:schemeClr val="bg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bg1"/>
          </a:solidFill>
        </a:fill>
      </a:tcStyle>
    </a:band1V>
    <a:band2V>
      <a:tcStyle>
        <a:tcBdr/>
      </a:tcStyle>
    </a:band2V>
    <a:lastCol>
      <a:tcTxStyle>
        <a:fontRef idx="minor">
          <a:srgbClr val="666666"/>
        </a:fontRef>
        <a:schemeClr val="dk2"/>
      </a:tcTxStyle>
      <a:tcStyle>
        <a:tcBdr/>
        <a:fill>
          <a:solidFill>
            <a:schemeClr val="bg1"/>
          </a:solidFill>
        </a:fill>
      </a:tcStyle>
    </a:lastCol>
    <a:firstCol>
      <a:tcTxStyle>
        <a:fontRef idx="minor">
          <a:srgbClr val="666666"/>
        </a:fontRef>
        <a:schemeClr val="dk2"/>
      </a:tcTxStyle>
      <a:tcStyle>
        <a:tcBdr/>
        <a:fill>
          <a:solidFill>
            <a:schemeClr val="bg1"/>
          </a:solidFill>
        </a:fill>
      </a:tcStyle>
    </a:firstCol>
    <a:lastRow>
      <a:tcTxStyle>
        <a:fontRef idx="minor">
          <a:srgbClr val="666666"/>
        </a:fontRef>
        <a:schemeClr val="dk2"/>
      </a:tcTxStyle>
      <a:tcStyle>
        <a:tcBdr>
          <a:top>
            <a:ln w="12700" cmpd="sng">
              <a:solidFill>
                <a:schemeClr val="bg1"/>
              </a:solidFill>
            </a:ln>
          </a:top>
        </a:tcBdr>
        <a:fill>
          <a:solidFill>
            <a:schemeClr val="bg1"/>
          </a:solidFill>
        </a:fill>
      </a:tcStyle>
    </a:lastRow>
    <a:firstRow>
      <a:tcTxStyle b="on">
        <a:fontRef idx="minor">
          <a:srgbClr val="666666"/>
        </a:fontRef>
        <a:schemeClr val="dk2"/>
      </a:tcTxStyle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solidFill>
            <a:srgbClr val="EAEAE9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78617" autoAdjust="0"/>
  </p:normalViewPr>
  <p:slideViewPr>
    <p:cSldViewPr snapToGrid="0" snapToObjects="1" showGuides="1">
      <p:cViewPr varScale="1">
        <p:scale>
          <a:sx n="143" d="100"/>
          <a:sy n="143" d="100"/>
        </p:scale>
        <p:origin x="6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notesViewPr>
    <p:cSldViewPr snapToGrid="0" snapToObjects="1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77472FA9-D4CD-A743-9B70-216B2CE6AE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EC31468-59B8-7F42-9591-77A2FEEE36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889EA-67CA-3447-B53C-7E2ABEBF0C62}" type="datetimeFigureOut">
              <a:rPr lang="de-DE" smtClean="0"/>
              <a:t>06.08.2025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940C06C-8B53-6443-B5A9-FFB6CC07F7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422BF78-1F23-6D42-898A-CD5B40CA469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A63E0-028E-944D-B8CF-4A8120B4D5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7950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109D9-8726-7B4A-910F-E89CC991F362}" type="datetimeFigureOut">
              <a:rPr lang="de-DE" smtClean="0"/>
              <a:t>06.08.2025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0A3D5-0869-3B42-9E00-03D9DB242A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5737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1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3B75DA5E-626B-0C4F-82C6-9AF48D589E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" y="2726441"/>
            <a:ext cx="9144000" cy="241864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de-DE" dirty="0"/>
              <a:t>PLATZHALTER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275A178-599D-9242-AD35-A5EACA8DE8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1832423"/>
            <a:ext cx="5963997" cy="699404"/>
          </a:xfrm>
          <a:noFill/>
        </p:spPr>
        <p:txBody>
          <a:bodyPr wrap="square" lIns="0" tIns="72000" rIns="144000" bIns="72000" anchor="b" anchorCtr="0">
            <a:noAutofit/>
          </a:bodyPr>
          <a:lstStyle>
            <a:lvl1pPr>
              <a:defRPr sz="4000" baseline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Titel (40pt)</a:t>
            </a:r>
          </a:p>
        </p:txBody>
      </p:sp>
      <p:cxnSp>
        <p:nvCxnSpPr>
          <p:cNvPr id="17" name="Gerade Verbindung 7">
            <a:extLst>
              <a:ext uri="{FF2B5EF4-FFF2-40B4-BE49-F238E27FC236}">
                <a16:creationId xmlns:a16="http://schemas.microsoft.com/office/drawing/2014/main" id="{ED3C0E9D-BAE3-7749-B2BC-4C82F28889B9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58775" y="615038"/>
            <a:ext cx="8431213" cy="0"/>
          </a:xfrm>
          <a:prstGeom prst="line">
            <a:avLst/>
          </a:prstGeom>
          <a:ln>
            <a:solidFill>
              <a:srgbClr val="7E7F7D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775" y="399600"/>
            <a:ext cx="930150" cy="8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EGG_oClaim_4c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2000" y="230982"/>
            <a:ext cx="1170892" cy="273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382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26F1EC-EDC9-9045-A99C-FD1C4FB0B4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Titel</a:t>
            </a:r>
            <a:r>
              <a:rPr lang="de-DE" baseline="0" dirty="0"/>
              <a:t> </a:t>
            </a:r>
            <a:r>
              <a:rPr lang="de-DE" dirty="0"/>
              <a:t>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7E5523-789B-F249-8C18-A6CE19DDF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70E96-D82B-4EA6-877D-E2037C513481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CFE67D-F98A-2346-BF29-5F28DF2EE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Fußzeile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ED8D2BB-C413-AD4C-803C-BB203CF78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Inhaltsplatzhalter 6">
            <a:extLst>
              <a:ext uri="{FF2B5EF4-FFF2-40B4-BE49-F238E27FC236}">
                <a16:creationId xmlns:a16="http://schemas.microsoft.com/office/drawing/2014/main" id="{F00E1969-E669-5A4F-B2B2-FCDC6A7C663E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58776" y="1276350"/>
            <a:ext cx="2574000" cy="3313113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12" name="Inhaltsplatzhalter 6">
            <a:extLst>
              <a:ext uri="{FF2B5EF4-FFF2-40B4-BE49-F238E27FC236}">
                <a16:creationId xmlns:a16="http://schemas.microsoft.com/office/drawing/2014/main" id="{F00E1969-E669-5A4F-B2B2-FCDC6A7C663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215988" y="1276350"/>
            <a:ext cx="2574000" cy="3313113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13" name="Inhaltsplatzhalter 6">
            <a:extLst>
              <a:ext uri="{FF2B5EF4-FFF2-40B4-BE49-F238E27FC236}">
                <a16:creationId xmlns:a16="http://schemas.microsoft.com/office/drawing/2014/main" id="{F00E1969-E669-5A4F-B2B2-FCDC6A7C663E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287382" y="1276350"/>
            <a:ext cx="2574000" cy="3313113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</p:spTree>
    <p:extLst>
      <p:ext uri="{BB962C8B-B14F-4D97-AF65-F5344CB8AC3E}">
        <p14:creationId xmlns:p14="http://schemas.microsoft.com/office/powerpoint/2010/main" val="373135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Untertitel + Bild +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2851F5E-69C0-CE4D-B53E-50D3A8164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C31A-E081-4541-A6A8-77E82EBADF21}" type="datetime1">
              <a:rPr lang="de-DE" smtClean="0"/>
              <a:t>06.08.2025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AF1C221-5B2D-0945-A073-DA785BDC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BF1191-7F9B-174F-99F5-4009239A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Bildplatzhalter 9">
            <a:extLst>
              <a:ext uri="{FF2B5EF4-FFF2-40B4-BE49-F238E27FC236}">
                <a16:creationId xmlns:a16="http://schemas.microsoft.com/office/drawing/2014/main" id="{BC9D83BF-770B-3546-9E16-159598751A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8776" y="1455738"/>
            <a:ext cx="4062826" cy="3133724"/>
          </a:xfrm>
          <a:solidFill>
            <a:schemeClr val="bg2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/>
              <a:t>PLATZHALTER</a:t>
            </a:r>
          </a:p>
        </p:txBody>
      </p:sp>
      <p:sp>
        <p:nvSpPr>
          <p:cNvPr id="11" name="Inhaltsplatzhalter 6">
            <a:extLst>
              <a:ext uri="{FF2B5EF4-FFF2-40B4-BE49-F238E27FC236}">
                <a16:creationId xmlns:a16="http://schemas.microsoft.com/office/drawing/2014/main" id="{D79FC9D6-DCD2-684D-856C-5F00685F526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22813" y="1455739"/>
            <a:ext cx="4067175" cy="3133724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D8978A5-FA22-4849-A7B8-69F71D374F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29BA3275-838C-5B46-932A-794B809E429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775" y="1106773"/>
            <a:ext cx="8431213" cy="233698"/>
          </a:xfrm>
        </p:spPr>
        <p:txBody>
          <a:bodyPr anchor="t">
            <a:no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Untertitel (16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3424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Bild +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C2223D8-055F-CE40-9E75-D165791B084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22813" y="1281343"/>
            <a:ext cx="4067175" cy="3308119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6" name="Bildplatzhalter 9">
            <a:extLst>
              <a:ext uri="{FF2B5EF4-FFF2-40B4-BE49-F238E27FC236}">
                <a16:creationId xmlns:a16="http://schemas.microsoft.com/office/drawing/2014/main" id="{BC9D83BF-770B-3546-9E16-159598751A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8776" y="1281344"/>
            <a:ext cx="4062826" cy="3308117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de-DE" dirty="0"/>
              <a:t>PLATZHALTER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0D9A7B-772F-0B48-B396-FF2F69217C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E35BDC3A-C2FA-BC46-AD9A-F6113975C303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B803B264-C5A6-4F0F-BEA8-243485F9C2BE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2454BCFF-BC4A-EC4F-B010-1A03F0DCF64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D373011E-E600-FE40-8BFF-9F08F7F96E7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5135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Untertitel + Inhal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2851F5E-69C0-CE4D-B53E-50D3A8164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EC27C-4E96-495A-938B-92712AD70DB4}" type="datetime1">
              <a:rPr lang="de-DE" smtClean="0"/>
              <a:t>06.08.2025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AF1C221-5B2D-0945-A073-DA785BDC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BF1191-7F9B-174F-99F5-4009239A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Bildplatzhalter 9">
            <a:extLst>
              <a:ext uri="{FF2B5EF4-FFF2-40B4-BE49-F238E27FC236}">
                <a16:creationId xmlns:a16="http://schemas.microsoft.com/office/drawing/2014/main" id="{BC9D83BF-770B-3546-9E16-159598751A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710969" y="1455737"/>
            <a:ext cx="4083107" cy="3133725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8" name="Inhaltsplatzhalter 6">
            <a:extLst>
              <a:ext uri="{FF2B5EF4-FFF2-40B4-BE49-F238E27FC236}">
                <a16:creationId xmlns:a16="http://schemas.microsoft.com/office/drawing/2014/main" id="{89618016-385F-6B42-9365-4AF443D3A41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58776" y="1455739"/>
            <a:ext cx="4062412" cy="3133724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909E59-DC3B-B446-A4C1-9811138009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21463371-3D23-9C4B-84B1-7D54FD4DB9E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775" y="1106773"/>
            <a:ext cx="8435302" cy="233698"/>
          </a:xfrm>
        </p:spPr>
        <p:txBody>
          <a:bodyPr anchor="t">
            <a:no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Untertitel (16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601407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Inhal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2851F5E-69C0-CE4D-B53E-50D3A8164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5E3AB-C324-430D-8458-10886047EF1D}" type="datetime1">
              <a:rPr lang="de-DE" smtClean="0"/>
              <a:t>06.08.2025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AF1C221-5B2D-0945-A073-DA785BDC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BF1191-7F9B-174F-99F5-4009239A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Bildplatzhalter 9">
            <a:extLst>
              <a:ext uri="{FF2B5EF4-FFF2-40B4-BE49-F238E27FC236}">
                <a16:creationId xmlns:a16="http://schemas.microsoft.com/office/drawing/2014/main" id="{BC9D83BF-770B-3546-9E16-159598751A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710970" y="1281345"/>
            <a:ext cx="4079018" cy="3308117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8" name="Inhaltsplatzhalter 6">
            <a:extLst>
              <a:ext uri="{FF2B5EF4-FFF2-40B4-BE49-F238E27FC236}">
                <a16:creationId xmlns:a16="http://schemas.microsoft.com/office/drawing/2014/main" id="{89618016-385F-6B42-9365-4AF443D3A41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58776" y="1281345"/>
            <a:ext cx="4062412" cy="3308117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9AB3FE6-647A-BB4F-ABB7-0189079855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21369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itel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2851F5E-69C0-CE4D-B53E-50D3A8164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786D0-6212-4BF7-B7E1-520AB8472148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AF1C221-5B2D-0945-A073-DA785BDC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BF1191-7F9B-174F-99F5-4009239A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Bildplatzhalter 9">
            <a:extLst>
              <a:ext uri="{FF2B5EF4-FFF2-40B4-BE49-F238E27FC236}">
                <a16:creationId xmlns:a16="http://schemas.microsoft.com/office/drawing/2014/main" id="{BC9D83BF-770B-3546-9E16-159598751A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8775" y="788988"/>
            <a:ext cx="5925147" cy="3800474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4B5E679C-93FA-DC48-9F43-BD52846927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15755" y="784526"/>
            <a:ext cx="2274233" cy="221599"/>
          </a:xfrm>
        </p:spPr>
        <p:txBody>
          <a:bodyPr anchor="t" anchorCtr="0"/>
          <a:lstStyle>
            <a:lvl1pPr>
              <a:defRPr sz="1600" baseline="0"/>
            </a:lvl1pPr>
          </a:lstStyle>
          <a:p>
            <a:r>
              <a:rPr lang="de-DE" dirty="0"/>
              <a:t>Titel (16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DDF9047-441F-9847-AE02-B928459007E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15755" y="1276349"/>
            <a:ext cx="2274233" cy="3313113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</p:spTree>
    <p:extLst>
      <p:ext uri="{BB962C8B-B14F-4D97-AF65-F5344CB8AC3E}">
        <p14:creationId xmlns:p14="http://schemas.microsoft.com/office/powerpoint/2010/main" val="231316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Untertitel + 2 Bilder + 2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2851F5E-69C0-CE4D-B53E-50D3A8164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5FBD-72EF-4BAB-8D04-C0D3498BA9B8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AF1C221-5B2D-0945-A073-DA785BDC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BF1191-7F9B-174F-99F5-4009239A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Bildplatzhalter 9">
            <a:extLst>
              <a:ext uri="{FF2B5EF4-FFF2-40B4-BE49-F238E27FC236}">
                <a16:creationId xmlns:a16="http://schemas.microsoft.com/office/drawing/2014/main" id="{BC9D83BF-770B-3546-9E16-159598751A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8776" y="1455738"/>
            <a:ext cx="4062826" cy="2859796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7" name="Bildplatzhalter 9">
            <a:extLst>
              <a:ext uri="{FF2B5EF4-FFF2-40B4-BE49-F238E27FC236}">
                <a16:creationId xmlns:a16="http://schemas.microsoft.com/office/drawing/2014/main" id="{5EC982DB-24A4-CA42-89F0-EBE71A5BD2A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722399" y="1455738"/>
            <a:ext cx="4067589" cy="2859796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FDD69F7-A094-2E47-A8AC-93D36BE922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776" y="4315535"/>
            <a:ext cx="4062825" cy="273928"/>
          </a:xfrm>
        </p:spPr>
        <p:txBody>
          <a:bodyPr anchor="b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lvl="0"/>
            <a:r>
              <a:rPr lang="de-DE" dirty="0"/>
              <a:t>Bildbeschreibung (14pt – min. 8pt)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68BDE521-C62D-AC4D-B9D8-AE6BC7531B9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12693" y="4317257"/>
            <a:ext cx="4077295" cy="277018"/>
          </a:xfrm>
        </p:spPr>
        <p:txBody>
          <a:bodyPr anchor="b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lvl="0"/>
            <a:r>
              <a:rPr lang="de-DE" dirty="0"/>
              <a:t>Bildbeschreibung (14pt – min. 8pt)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B4485C5-0432-A54E-AC60-A848C051F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21463371-3D23-9C4B-84B1-7D54FD4DB9E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775" y="1106773"/>
            <a:ext cx="8435302" cy="233698"/>
          </a:xfrm>
        </p:spPr>
        <p:txBody>
          <a:bodyPr anchor="t">
            <a:no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Untertitel (16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125061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+ 2 Bilder + 2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2851F5E-69C0-CE4D-B53E-50D3A8164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F0A50-B5FA-4529-8E8B-54DE2859BF95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AF1C221-5B2D-0945-A073-DA785BDC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BF1191-7F9B-174F-99F5-4009239A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Bildplatzhalter 9">
            <a:extLst>
              <a:ext uri="{FF2B5EF4-FFF2-40B4-BE49-F238E27FC236}">
                <a16:creationId xmlns:a16="http://schemas.microsoft.com/office/drawing/2014/main" id="{BC9D83BF-770B-3546-9E16-159598751A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8776" y="1276533"/>
            <a:ext cx="4062826" cy="3039001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7" name="Bildplatzhalter 9">
            <a:extLst>
              <a:ext uri="{FF2B5EF4-FFF2-40B4-BE49-F238E27FC236}">
                <a16:creationId xmlns:a16="http://schemas.microsoft.com/office/drawing/2014/main" id="{5EC982DB-24A4-CA42-89F0-EBE71A5BD2A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722399" y="1276533"/>
            <a:ext cx="4067589" cy="3039001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FDD69F7-A094-2E47-A8AC-93D36BE922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776" y="4315535"/>
            <a:ext cx="4062825" cy="273928"/>
          </a:xfrm>
        </p:spPr>
        <p:txBody>
          <a:bodyPr anchor="b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aseline="0"/>
            </a:lvl1pPr>
          </a:lstStyle>
          <a:p>
            <a:pPr lvl="0"/>
            <a:r>
              <a:rPr lang="de-DE" dirty="0" err="1"/>
              <a:t>Underline</a:t>
            </a:r>
            <a:r>
              <a:rPr lang="de-DE" dirty="0"/>
              <a:t> (14pt – min. 8pt)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68BDE521-C62D-AC4D-B9D8-AE6BC7531B9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12693" y="4317257"/>
            <a:ext cx="4077295" cy="277018"/>
          </a:xfrm>
        </p:spPr>
        <p:txBody>
          <a:bodyPr anchor="b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lvl="0"/>
            <a:r>
              <a:rPr lang="de-DE" dirty="0" err="1"/>
              <a:t>Underline</a:t>
            </a:r>
            <a:r>
              <a:rPr lang="de-DE" dirty="0"/>
              <a:t> (14pt – min. 8pt)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B4485C5-0432-A54E-AC60-A848C051F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474929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screen Text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B030C378-B900-BB45-A351-6D1FFA19D6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9143999" cy="5145087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AFF01C44-997D-1C4A-91D4-3E5A2E8447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9029"/>
            <a:ext cx="3312000" cy="1215305"/>
          </a:xfrm>
          <a:solidFill>
            <a:schemeClr val="bg1">
              <a:alpha val="70000"/>
            </a:schemeClr>
          </a:solidFill>
        </p:spPr>
        <p:txBody>
          <a:bodyPr vert="horz" wrap="square" lIns="360000" tIns="144000" rIns="144000" bIns="72000" rtlCol="0">
            <a:spAutoFit/>
          </a:bodyPr>
          <a:lstStyle>
            <a:lvl1pPr marL="0" indent="0">
              <a:spcAft>
                <a:spcPts val="0"/>
              </a:spcAft>
              <a:defRPr lang="de-DE" sz="2400" baseline="0" dirty="0"/>
            </a:lvl1pPr>
          </a:lstStyle>
          <a:p>
            <a:pPr lvl="0"/>
            <a:r>
              <a:rPr lang="de-DE" dirty="0"/>
              <a:t>Bildtitel (24pt) – </a:t>
            </a:r>
            <a:br>
              <a:rPr lang="de-DE" dirty="0"/>
            </a:br>
            <a:r>
              <a:rPr lang="de-DE" dirty="0"/>
              <a:t>bei Bedarf vertikal verschieben </a:t>
            </a:r>
          </a:p>
        </p:txBody>
      </p:sp>
    </p:spTree>
    <p:extLst>
      <p:ext uri="{BB962C8B-B14F-4D97-AF65-F5344CB8AC3E}">
        <p14:creationId xmlns:p14="http://schemas.microsoft.com/office/powerpoint/2010/main" val="235092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screen Tex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B030C378-B900-BB45-A351-6D1FFA19D64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3999" cy="5145087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61489C91-1C8F-EB48-A7C7-33551398E6F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32000" y="639029"/>
            <a:ext cx="3312000" cy="1215305"/>
          </a:xfrm>
          <a:solidFill>
            <a:schemeClr val="bg1">
              <a:alpha val="70000"/>
            </a:schemeClr>
          </a:solidFill>
        </p:spPr>
        <p:txBody>
          <a:bodyPr vert="horz" wrap="square" lIns="144000" tIns="144000" rIns="360000" bIns="72000" rtlCol="0">
            <a:spAutoFit/>
          </a:bodyPr>
          <a:lstStyle>
            <a:lvl1pPr algn="r">
              <a:spcAft>
                <a:spcPts val="0"/>
              </a:spcAft>
              <a:defRPr lang="de-DE" sz="2400" dirty="0"/>
            </a:lvl1pPr>
          </a:lstStyle>
          <a:p>
            <a:pPr lvl="0"/>
            <a:r>
              <a:rPr lang="de-DE" dirty="0"/>
              <a:t>Bildtitel (24pt) – </a:t>
            </a:r>
            <a:br>
              <a:rPr lang="de-DE" dirty="0"/>
            </a:br>
            <a:r>
              <a:rPr lang="de-DE" dirty="0"/>
              <a:t>bei Bedarf vertikal verschieben </a:t>
            </a:r>
          </a:p>
        </p:txBody>
      </p:sp>
    </p:spTree>
    <p:extLst>
      <p:ext uri="{BB962C8B-B14F-4D97-AF65-F5344CB8AC3E}">
        <p14:creationId xmlns:p14="http://schemas.microsoft.com/office/powerpoint/2010/main" val="244272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1 + Untertitel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3B75DA5E-626B-0C4F-82C6-9AF48D589E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" y="2726441"/>
            <a:ext cx="9144000" cy="241864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de-DE" dirty="0"/>
              <a:t>PLATZHALTER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275A178-599D-9242-AD35-A5EACA8DE8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1468940"/>
            <a:ext cx="5963997" cy="699404"/>
          </a:xfrm>
          <a:noFill/>
        </p:spPr>
        <p:txBody>
          <a:bodyPr wrap="square" lIns="0" tIns="72000" rIns="144000" bIns="72000" anchor="b" anchorCtr="0">
            <a:no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Titel (40pt)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295816EA-5F7A-644C-B5F8-334453E3E25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775" y="2059428"/>
            <a:ext cx="5963997" cy="422405"/>
          </a:xfrm>
          <a:noFill/>
        </p:spPr>
        <p:txBody>
          <a:bodyPr wrap="none" lIns="0" tIns="72000" rIns="144000" bIns="72000" anchor="t" anchorCtr="0">
            <a:noAutofit/>
          </a:bodyPr>
          <a:lstStyle>
            <a:lvl1pPr marL="0" indent="0" algn="l">
              <a:buNone/>
              <a:defRPr sz="20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Untertitel (20pt)</a:t>
            </a:r>
          </a:p>
        </p:txBody>
      </p:sp>
      <p:cxnSp>
        <p:nvCxnSpPr>
          <p:cNvPr id="19" name="Gerade Verbindung 7">
            <a:extLst>
              <a:ext uri="{FF2B5EF4-FFF2-40B4-BE49-F238E27FC236}">
                <a16:creationId xmlns:a16="http://schemas.microsoft.com/office/drawing/2014/main" id="{ED3C0E9D-BAE3-7749-B2BC-4C82F28889B9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58775" y="615038"/>
            <a:ext cx="8431213" cy="0"/>
          </a:xfrm>
          <a:prstGeom prst="line">
            <a:avLst/>
          </a:prstGeom>
          <a:ln>
            <a:solidFill>
              <a:srgbClr val="7E7F7D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775" y="399600"/>
            <a:ext cx="930150" cy="8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EGG_oClaim_4c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2000" y="230982"/>
            <a:ext cx="1170892" cy="273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3854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Untertitel +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7E5523-789B-F249-8C18-A6CE19DDF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48BC2-0487-4D80-8AF9-E0DCE436CC9F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CFE67D-F98A-2346-BF29-5F28DF2EE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ED8D2BB-C413-AD4C-803C-BB203CF78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Bildplatzhalter 9">
            <a:extLst>
              <a:ext uri="{FF2B5EF4-FFF2-40B4-BE49-F238E27FC236}">
                <a16:creationId xmlns:a16="http://schemas.microsoft.com/office/drawing/2014/main" id="{571619BC-5486-654D-9E58-F2C66795A15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8775" y="1455738"/>
            <a:ext cx="2575078" cy="3133724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9" name="Bildplatzhalter 9">
            <a:extLst>
              <a:ext uri="{FF2B5EF4-FFF2-40B4-BE49-F238E27FC236}">
                <a16:creationId xmlns:a16="http://schemas.microsoft.com/office/drawing/2014/main" id="{7EEEDC69-004E-BE48-8339-1E25A4077B7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284461" y="1455738"/>
            <a:ext cx="2575078" cy="3133724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421D7E4F-2CCB-214F-B987-7A87545C8FB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18999" y="1455738"/>
            <a:ext cx="2575078" cy="3133724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87F4E4E2-C130-5F49-BA58-9AAA5FB7FC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21463371-3D23-9C4B-84B1-7D54FD4DB9E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775" y="1106773"/>
            <a:ext cx="8435302" cy="233698"/>
          </a:xfrm>
        </p:spPr>
        <p:txBody>
          <a:bodyPr anchor="t">
            <a:no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Untertitel (16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064372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26F1EC-EDC9-9045-A99C-FD1C4FB0B4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7E5523-789B-F249-8C18-A6CE19DDF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837A9-0445-4ACF-901C-2AE194ECBE17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CFE67D-F98A-2346-BF29-5F28DF2EE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ED8D2BB-C413-AD4C-803C-BB203CF78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Bildplatzhalter 9">
            <a:extLst>
              <a:ext uri="{FF2B5EF4-FFF2-40B4-BE49-F238E27FC236}">
                <a16:creationId xmlns:a16="http://schemas.microsoft.com/office/drawing/2014/main" id="{571619BC-5486-654D-9E58-F2C66795A15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8775" y="1276350"/>
            <a:ext cx="2575078" cy="3313113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9" name="Bildplatzhalter 9">
            <a:extLst>
              <a:ext uri="{FF2B5EF4-FFF2-40B4-BE49-F238E27FC236}">
                <a16:creationId xmlns:a16="http://schemas.microsoft.com/office/drawing/2014/main" id="{7EEEDC69-004E-BE48-8339-1E25A4077B7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284461" y="1276349"/>
            <a:ext cx="2575078" cy="3313113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421D7E4F-2CCB-214F-B987-7A87545C8FB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14910" y="1276348"/>
            <a:ext cx="2575078" cy="3313113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</p:spTree>
    <p:extLst>
      <p:ext uri="{BB962C8B-B14F-4D97-AF65-F5344CB8AC3E}">
        <p14:creationId xmlns:p14="http://schemas.microsoft.com/office/powerpoint/2010/main" val="12740524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Untertitel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86C25-2E38-F940-A57D-1C95D2C97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9CD6DA-94B8-E246-B28F-C3772F3DC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F9100-4131-4E34-8BC2-E623F4AA68C6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F7B54E5-96DF-2644-B758-9D9136E7A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01FFF2B-C262-7441-9241-E06E3336B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3FEA23C1-5FD2-2C4C-B605-7CA0465BC96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8775" y="1455738"/>
            <a:ext cx="8431213" cy="3133725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21463371-3D23-9C4B-84B1-7D54FD4DB9E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775" y="1106773"/>
            <a:ext cx="8435302" cy="233698"/>
          </a:xfrm>
        </p:spPr>
        <p:txBody>
          <a:bodyPr anchor="t">
            <a:no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Untertitel (16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231870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86C25-2E38-F940-A57D-1C95D2C97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9CD6DA-94B8-E246-B28F-C3772F3DC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B972-5FC7-4B92-A82A-1ACA55ACFB26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F7B54E5-96DF-2644-B758-9D9136E7A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01FFF2B-C262-7441-9241-E06E3336B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3FEA23C1-5FD2-2C4C-B605-7CA0465BC96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8775" y="1276349"/>
            <a:ext cx="8435302" cy="3313113"/>
          </a:xfrm>
          <a:solidFill>
            <a:schemeClr val="bg2"/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</p:spTree>
    <p:extLst>
      <p:ext uri="{BB962C8B-B14F-4D97-AF65-F5344CB8AC3E}">
        <p14:creationId xmlns:p14="http://schemas.microsoft.com/office/powerpoint/2010/main" val="2775497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Untertitel + Inhalt + Compu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367EBF17-EEDD-E64F-853B-7F6993BDA4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649619" y="1279086"/>
            <a:ext cx="3964096" cy="3303412"/>
          </a:xfrm>
          <a:prstGeom prst="rect">
            <a:avLst/>
          </a:prstGeom>
          <a:noFill/>
          <a:ln w="88900">
            <a:noFill/>
            <a:miter lim="800000"/>
            <a:headEnd/>
            <a:tailEnd/>
          </a:ln>
          <a:effectLst/>
        </p:spPr>
      </p:pic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6EB2688-535D-354B-A487-60F04652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E1B3-5262-40C2-81BB-F71838906D71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5725B81-ED1B-4540-B482-3B5242597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E5D19C1-E6C5-2F4E-B645-17142019E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Inhaltsplatzhalter 6">
            <a:extLst>
              <a:ext uri="{FF2B5EF4-FFF2-40B4-BE49-F238E27FC236}">
                <a16:creationId xmlns:a16="http://schemas.microsoft.com/office/drawing/2014/main" id="{01973136-05F0-F349-9ECF-F91233662A6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58776" y="1455739"/>
            <a:ext cx="4062412" cy="3133724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335ED996-AF78-2341-8B27-87A407FF87F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811776" y="1431515"/>
            <a:ext cx="3643406" cy="2183032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PLATZHALTER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A911EEA3-EA0D-C649-9887-70C52B84AE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21463371-3D23-9C4B-84B1-7D54FD4DB9E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775" y="1106773"/>
            <a:ext cx="8435302" cy="233698"/>
          </a:xfrm>
        </p:spPr>
        <p:txBody>
          <a:bodyPr anchor="t">
            <a:no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Untertitel (16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826710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die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C7B0E0B-8B82-B042-ACC4-46EC596C2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Medienplatzhalter 6">
            <a:extLst>
              <a:ext uri="{FF2B5EF4-FFF2-40B4-BE49-F238E27FC236}">
                <a16:creationId xmlns:a16="http://schemas.microsoft.com/office/drawing/2014/main" id="{4D8B1D4D-7B51-CF4A-B3E1-1FFF5785C9A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0" y="0"/>
            <a:ext cx="9144000" cy="5145088"/>
          </a:xfrm>
          <a:solidFill>
            <a:schemeClr val="bg2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de-DE" dirty="0"/>
              <a:t>PLATZHALTER FÜR MEDIENINHALT</a:t>
            </a:r>
          </a:p>
        </p:txBody>
      </p:sp>
    </p:spTree>
    <p:extLst>
      <p:ext uri="{BB962C8B-B14F-4D97-AF65-F5344CB8AC3E}">
        <p14:creationId xmlns:p14="http://schemas.microsoft.com/office/powerpoint/2010/main" val="28810682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fe@EG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6">
            <a:extLst>
              <a:ext uri="{FF2B5EF4-FFF2-40B4-BE49-F238E27FC236}">
                <a16:creationId xmlns:a16="http://schemas.microsoft.com/office/drawing/2014/main" id="{3F7F2614-C2DB-4C40-9B1B-43F25C11354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22813" y="1455739"/>
            <a:ext cx="4071264" cy="144000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  <a:lvl2pPr marL="179388" marR="0" indent="-18000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E31937"/>
              </a:buClr>
              <a:buSzPct val="75000"/>
              <a:buFontTx/>
              <a:buBlip>
                <a:blip r:embed="rId2"/>
              </a:buBlip>
              <a:tabLst>
                <a:tab pos="1198563" algn="l"/>
              </a:tabLst>
              <a:defRPr sz="1200"/>
            </a:lvl2pPr>
          </a:lstStyle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</p:txBody>
      </p:sp>
      <p:sp>
        <p:nvSpPr>
          <p:cNvPr id="10" name="Inhaltsplatzhalter 6">
            <a:extLst>
              <a:ext uri="{FF2B5EF4-FFF2-40B4-BE49-F238E27FC236}">
                <a16:creationId xmlns:a16="http://schemas.microsoft.com/office/drawing/2014/main" id="{F00E1969-E669-5A4F-B2B2-FCDC6A7C663E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58776" y="1455739"/>
            <a:ext cx="4062412" cy="1440000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</a:lstStyle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649BF4CB-4690-D146-962B-2509DAE6F5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29BA3275-838C-5B46-932A-794B809E429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775" y="1106773"/>
            <a:ext cx="8431213" cy="233698"/>
          </a:xfrm>
        </p:spPr>
        <p:txBody>
          <a:bodyPr anchor="t">
            <a:no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Untertitel (16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cxnSp>
        <p:nvCxnSpPr>
          <p:cNvPr id="9" name="Gerader Verbinder 8"/>
          <p:cNvCxnSpPr/>
          <p:nvPr userDrawn="1"/>
        </p:nvCxnSpPr>
        <p:spPr bwMode="auto">
          <a:xfrm>
            <a:off x="4576184" y="1455739"/>
            <a:ext cx="0" cy="3133724"/>
          </a:xfrm>
          <a:prstGeom prst="line">
            <a:avLst/>
          </a:prstGeom>
          <a:noFill/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Gerader Verbinder 11"/>
          <p:cNvCxnSpPr/>
          <p:nvPr userDrawn="1"/>
        </p:nvCxnSpPr>
        <p:spPr bwMode="auto">
          <a:xfrm flipH="1">
            <a:off x="343513" y="3022609"/>
            <a:ext cx="8450564" cy="0"/>
          </a:xfrm>
          <a:prstGeom prst="line">
            <a:avLst/>
          </a:prstGeom>
          <a:noFill/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Inhaltsplatzhalter 6">
            <a:extLst>
              <a:ext uri="{FF2B5EF4-FFF2-40B4-BE49-F238E27FC236}">
                <a16:creationId xmlns:a16="http://schemas.microsoft.com/office/drawing/2014/main" id="{3F7F2614-C2DB-4C40-9B1B-43F25C113546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722813" y="3149463"/>
            <a:ext cx="4071264" cy="144000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  <a:lvl2pPr marL="179388" marR="0" indent="-18000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E31937"/>
              </a:buClr>
              <a:buSzPct val="75000"/>
              <a:buFontTx/>
              <a:buBlip>
                <a:blip r:embed="rId2"/>
              </a:buBlip>
              <a:tabLst>
                <a:tab pos="1198563" algn="l"/>
              </a:tabLst>
              <a:defRPr sz="1200"/>
            </a:lvl2pPr>
          </a:lstStyle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</p:txBody>
      </p:sp>
      <p:sp>
        <p:nvSpPr>
          <p:cNvPr id="14" name="Inhaltsplatzhalter 6">
            <a:extLst>
              <a:ext uri="{FF2B5EF4-FFF2-40B4-BE49-F238E27FC236}">
                <a16:creationId xmlns:a16="http://schemas.microsoft.com/office/drawing/2014/main" id="{F00E1969-E669-5A4F-B2B2-FCDC6A7C663E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58776" y="3149463"/>
            <a:ext cx="4062412" cy="1440000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</a:lstStyle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</p:txBody>
      </p:sp>
      <p:pic>
        <p:nvPicPr>
          <p:cNvPr id="16" name="Grafik 15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77" r="-399" b="1271"/>
          <a:stretch/>
        </p:blipFill>
        <p:spPr>
          <a:xfrm>
            <a:off x="0" y="4641032"/>
            <a:ext cx="9180512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1427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 +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0FB0443F-8AE8-304B-BE90-01CADDD91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85C7-2172-4552-A3C8-82CBE7695DB2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FD4CD081-2530-1D40-8DA7-FD6C80CA7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DCE7DCF7-C646-664E-9846-8BE8F2E94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AE9CC50-A59D-424F-8055-6D3DAC4652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21463371-3D23-9C4B-84B1-7D54FD4DB9E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775" y="1106773"/>
            <a:ext cx="8431213" cy="233698"/>
          </a:xfrm>
        </p:spPr>
        <p:txBody>
          <a:bodyPr anchor="t">
            <a:no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err="1"/>
              <a:t>Subtitel</a:t>
            </a:r>
            <a:r>
              <a:rPr lang="de-DE" dirty="0"/>
              <a:t> (16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33667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0FB0443F-8AE8-304B-BE90-01CADDD91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464D-6628-47CD-9AC8-8115BEF2530E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FD4CD081-2530-1D40-8DA7-FD6C80CA7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DCE7DCF7-C646-664E-9846-8BE8F2E94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DF2F5AB-1CB5-C34C-AFBC-6C5E12E6A6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9073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2 +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1D5DA169-3D88-D24B-8A67-F23D47D76C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28476" y="931357"/>
            <a:ext cx="5315525" cy="4213732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58775" y="2697698"/>
            <a:ext cx="8431213" cy="553998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cap="none" baseline="0"/>
            </a:lvl1pPr>
          </a:lstStyle>
          <a:p>
            <a:r>
              <a:rPr lang="de-DE" dirty="0"/>
              <a:t>Titel (40pt)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ACA1E59-80CA-0043-B131-3244128603DA}"/>
              </a:ext>
            </a:extLst>
          </p:cNvPr>
          <p:cNvSpPr/>
          <p:nvPr userDrawn="1"/>
        </p:nvSpPr>
        <p:spPr bwMode="auto">
          <a:xfrm>
            <a:off x="0" y="0"/>
            <a:ext cx="9144000" cy="514508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/>
            <a:endParaRPr lang="de-DE" sz="1800">
              <a:ea typeface="ＭＳ Ｐゴシック" pitchFamily="27" charset="-128"/>
              <a:cs typeface="+mn-cs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3B43A90-BF46-574F-82C9-A8624012B8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8775" y="3395384"/>
            <a:ext cx="8431213" cy="300717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lvl="0"/>
            <a:r>
              <a:rPr lang="de-DE" dirty="0"/>
              <a:t>Untertitel (20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2209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1D5DA169-3D88-D24B-8A67-F23D47D76C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28476" y="931357"/>
            <a:ext cx="5315525" cy="4213732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1ACA1E59-80CA-0043-B131-3244128603DA}"/>
              </a:ext>
            </a:extLst>
          </p:cNvPr>
          <p:cNvSpPr/>
          <p:nvPr userDrawn="1"/>
        </p:nvSpPr>
        <p:spPr bwMode="auto">
          <a:xfrm>
            <a:off x="0" y="0"/>
            <a:ext cx="9144000" cy="514508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/>
            <a:endParaRPr lang="de-DE" sz="1800">
              <a:ea typeface="ＭＳ Ｐゴシック" pitchFamily="27" charset="-128"/>
              <a:cs typeface="+mn-cs"/>
            </a:endParaRP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9577437-F826-C746-89F8-8595D14422B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776" y="1455738"/>
            <a:ext cx="8431212" cy="3133725"/>
          </a:xfrm>
        </p:spPr>
        <p:txBody>
          <a:bodyPr anchor="t" anchorCtr="0"/>
          <a:lstStyle>
            <a:lvl1pPr marL="457200" indent="-457200">
              <a:buFont typeface="+mj-lt"/>
              <a:buAutoNum type="arabicPeriod"/>
              <a:defRPr sz="2000" b="1">
                <a:solidFill>
                  <a:srgbClr val="666666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</a:lstStyle>
          <a:p>
            <a:pPr lvl="0"/>
            <a:r>
              <a:rPr lang="de-DE" dirty="0" err="1"/>
              <a:t>Agendapunkte</a:t>
            </a:r>
            <a:r>
              <a:rPr lang="de-DE" dirty="0"/>
              <a:t> (20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  <a:p>
            <a:pPr lvl="1"/>
            <a:endParaRPr lang="de-DE" dirty="0"/>
          </a:p>
        </p:txBody>
      </p:sp>
      <p:sp>
        <p:nvSpPr>
          <p:cNvPr id="6" name="Titel 8">
            <a:extLst>
              <a:ext uri="{FF2B5EF4-FFF2-40B4-BE49-F238E27FC236}">
                <a16:creationId xmlns:a16="http://schemas.microsoft.com/office/drawing/2014/main" id="{E07F2230-DB09-ED47-9DA0-A8A5489C2F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769674"/>
            <a:ext cx="8431213" cy="33239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73095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Untertitel +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7E5523-789B-F249-8C18-A6CE19DDF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E8304-A38F-4F58-87D9-8D03B45F304D}" type="datetime1">
              <a:rPr lang="de-DE" smtClean="0"/>
              <a:t>06.08.2025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CFE67D-F98A-2346-BF29-5F28DF2EE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ED8D2BB-C413-AD4C-803C-BB203CF78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21463371-3D23-9C4B-84B1-7D54FD4DB9E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775" y="1106773"/>
            <a:ext cx="8431212" cy="233698"/>
          </a:xfrm>
        </p:spPr>
        <p:txBody>
          <a:bodyPr anchor="t">
            <a:no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Untertitel (16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8" name="Inhaltsplatzhalter 6">
            <a:extLst>
              <a:ext uri="{FF2B5EF4-FFF2-40B4-BE49-F238E27FC236}">
                <a16:creationId xmlns:a16="http://schemas.microsoft.com/office/drawing/2014/main" id="{B6D19C75-06ED-AC44-AB33-4FAE4DFBEC6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58774" y="1455739"/>
            <a:ext cx="8431213" cy="3133724"/>
          </a:xfrm>
        </p:spPr>
        <p:txBody>
          <a:bodyPr/>
          <a:lstStyle>
            <a:lvl1pPr>
              <a:defRPr baseline="0"/>
            </a:lvl1pPr>
            <a:lvl2pPr>
              <a:defRPr/>
            </a:lvl2pPr>
            <a:lvl3pPr>
              <a:defRPr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9E383B85-5675-D144-93A2-1113334B0B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1849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7E5523-789B-F249-8C18-A6CE19DDF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FD4B0-BD24-431B-8EC4-5BC4EBD56191}" type="datetime1">
              <a:rPr lang="de-DE" smtClean="0"/>
              <a:t>06.08.2025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CFE67D-F98A-2346-BF29-5F28DF2EE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ED8D2BB-C413-AD4C-803C-BB203CF78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4113D276-B57F-984F-AB40-E5F2616296E8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58774" y="1276350"/>
            <a:ext cx="8431213" cy="3313112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E07F2230-DB09-ED47-9DA0-A8A5489C2F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6231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Untertitel + 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7E5523-789B-F249-8C18-A6CE19DDF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1097F-D1D9-4AB0-9D60-64A11B7224FA}" type="datetime1">
              <a:rPr lang="de-DE" smtClean="0"/>
              <a:t>06.08.2025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CFE67D-F98A-2346-BF29-5F28DF2EE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ED8D2BB-C413-AD4C-803C-BB203CF78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6">
            <a:extLst>
              <a:ext uri="{FF2B5EF4-FFF2-40B4-BE49-F238E27FC236}">
                <a16:creationId xmlns:a16="http://schemas.microsoft.com/office/drawing/2014/main" id="{3F7F2614-C2DB-4C40-9B1B-43F25C11354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22813" y="1455739"/>
            <a:ext cx="4071264" cy="3133724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10" name="Inhaltsplatzhalter 6">
            <a:extLst>
              <a:ext uri="{FF2B5EF4-FFF2-40B4-BE49-F238E27FC236}">
                <a16:creationId xmlns:a16="http://schemas.microsoft.com/office/drawing/2014/main" id="{F00E1969-E669-5A4F-B2B2-FCDC6A7C663E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58776" y="1455739"/>
            <a:ext cx="4062412" cy="3133724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649BF4CB-4690-D146-962B-2509DAE6F5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29BA3275-838C-5B46-932A-794B809E429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775" y="1106773"/>
            <a:ext cx="8431213" cy="233698"/>
          </a:xfrm>
        </p:spPr>
        <p:txBody>
          <a:bodyPr anchor="t">
            <a:no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Untertitel (16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88043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7E5523-789B-F249-8C18-A6CE19DDF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1975-8B2A-4834-B83D-A2FAA7009A68}" type="datetime1">
              <a:rPr lang="de-DE" smtClean="0"/>
              <a:t>06.08.2025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CFE67D-F98A-2346-BF29-5F28DF2EE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ED8D2BB-C413-AD4C-803C-BB203CF78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6">
            <a:extLst>
              <a:ext uri="{FF2B5EF4-FFF2-40B4-BE49-F238E27FC236}">
                <a16:creationId xmlns:a16="http://schemas.microsoft.com/office/drawing/2014/main" id="{3F7F2614-C2DB-4C40-9B1B-43F25C11354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22813" y="1276350"/>
            <a:ext cx="4067175" cy="3313113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10" name="Inhaltsplatzhalter 6">
            <a:extLst>
              <a:ext uri="{FF2B5EF4-FFF2-40B4-BE49-F238E27FC236}">
                <a16:creationId xmlns:a16="http://schemas.microsoft.com/office/drawing/2014/main" id="{F00E1969-E669-5A4F-B2B2-FCDC6A7C663E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58776" y="1276350"/>
            <a:ext cx="4062412" cy="3313113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649BF4CB-4690-D146-962B-2509DAE6F5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Titel 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31554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Untertitel + 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7E5523-789B-F249-8C18-A6CE19DDF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2037-AFDD-487D-A026-FCD27A73A386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CFE67D-F98A-2346-BF29-5F28DF2EE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Fußzeile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ED8D2BB-C413-AD4C-803C-BB203CF78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87F4E4E2-C130-5F49-BA58-9AAA5FB7FC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Titel</a:t>
            </a:r>
            <a:r>
              <a:rPr lang="de-DE" baseline="0" dirty="0"/>
              <a:t> </a:t>
            </a:r>
            <a:r>
              <a:rPr lang="de-DE" dirty="0"/>
              <a:t>(24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21463371-3D23-9C4B-84B1-7D54FD4DB9E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8775" y="1106773"/>
            <a:ext cx="8435302" cy="233698"/>
          </a:xfrm>
        </p:spPr>
        <p:txBody>
          <a:bodyPr anchor="t">
            <a:no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Untertitel (16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</p:txBody>
      </p:sp>
      <p:sp>
        <p:nvSpPr>
          <p:cNvPr id="11" name="Inhaltsplatzhalter 6">
            <a:extLst>
              <a:ext uri="{FF2B5EF4-FFF2-40B4-BE49-F238E27FC236}">
                <a16:creationId xmlns:a16="http://schemas.microsoft.com/office/drawing/2014/main" id="{F00E1969-E669-5A4F-B2B2-FCDC6A7C663E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58776" y="1455738"/>
            <a:ext cx="2574000" cy="3133725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13" name="Inhaltsplatzhalter 6">
            <a:extLst>
              <a:ext uri="{FF2B5EF4-FFF2-40B4-BE49-F238E27FC236}">
                <a16:creationId xmlns:a16="http://schemas.microsoft.com/office/drawing/2014/main" id="{F00E1969-E669-5A4F-B2B2-FCDC6A7C663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215988" y="1455738"/>
            <a:ext cx="2574000" cy="3133725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  <p:sp>
        <p:nvSpPr>
          <p:cNvPr id="14" name="Inhaltsplatzhalter 6">
            <a:extLst>
              <a:ext uri="{FF2B5EF4-FFF2-40B4-BE49-F238E27FC236}">
                <a16:creationId xmlns:a16="http://schemas.microsoft.com/office/drawing/2014/main" id="{F00E1969-E669-5A4F-B2B2-FCDC6A7C663E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287382" y="1455738"/>
            <a:ext cx="2574000" cy="3133725"/>
          </a:xfrm>
        </p:spPr>
        <p:txBody>
          <a:bodyPr/>
          <a:lstStyle/>
          <a:p>
            <a:pPr lvl="0"/>
            <a:r>
              <a:rPr lang="de-DE" dirty="0"/>
              <a:t>Hier klicken, um Text einzufügen</a:t>
            </a:r>
          </a:p>
          <a:p>
            <a:pPr lvl="1"/>
            <a:r>
              <a:rPr lang="de-DE" dirty="0"/>
              <a:t>Level 2</a:t>
            </a:r>
          </a:p>
          <a:p>
            <a:pPr lvl="2"/>
            <a:r>
              <a:rPr lang="de-DE" dirty="0"/>
              <a:t>Level 3</a:t>
            </a:r>
          </a:p>
          <a:p>
            <a:pPr lvl="3"/>
            <a:r>
              <a:rPr lang="de-DE" dirty="0"/>
              <a:t>Level 4</a:t>
            </a:r>
          </a:p>
          <a:p>
            <a:pPr lvl="4"/>
            <a:r>
              <a:rPr lang="de-DE" dirty="0"/>
              <a:t>Level 5</a:t>
            </a:r>
          </a:p>
        </p:txBody>
      </p:sp>
    </p:spTree>
    <p:extLst>
      <p:ext uri="{BB962C8B-B14F-4D97-AF65-F5344CB8AC3E}">
        <p14:creationId xmlns:p14="http://schemas.microsoft.com/office/powerpoint/2010/main" val="333015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775" y="769674"/>
            <a:ext cx="8431213" cy="33239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75" y="1455738"/>
            <a:ext cx="8431213" cy="31337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Erste Ebene 16pt</a:t>
            </a:r>
          </a:p>
          <a:p>
            <a:pPr lvl="1"/>
            <a:r>
              <a:rPr lang="de-DE" dirty="0"/>
              <a:t>Zweite Ebene 16pt</a:t>
            </a:r>
          </a:p>
          <a:p>
            <a:pPr lvl="2"/>
            <a:r>
              <a:rPr lang="de-DE" dirty="0"/>
              <a:t>Dritte Ebene 16pt</a:t>
            </a:r>
          </a:p>
          <a:p>
            <a:pPr lvl="3"/>
            <a:r>
              <a:rPr lang="de-DE" dirty="0"/>
              <a:t>Vierte Ebene 16pt</a:t>
            </a:r>
          </a:p>
          <a:p>
            <a:pPr lvl="4"/>
            <a:r>
              <a:rPr lang="de-DE" dirty="0"/>
              <a:t>Fünfte Ebene 16pt</a:t>
            </a:r>
          </a:p>
          <a:p>
            <a:pPr lvl="5"/>
            <a:r>
              <a:rPr lang="de-DE" dirty="0"/>
              <a:t>Sechste Ebene 16pt</a:t>
            </a:r>
          </a:p>
          <a:p>
            <a:pPr lvl="6"/>
            <a:r>
              <a:rPr lang="de-DE" dirty="0"/>
              <a:t>Siebte Ebene 16pt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8775" y="4768735"/>
            <a:ext cx="574675" cy="27392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9064621-596A-4722-9F03-90F06FE13F25}" type="datetime1">
              <a:rPr lang="de-DE" smtClean="0"/>
              <a:t>06.08.2025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7294" y="4768735"/>
            <a:ext cx="6927921" cy="27392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ctr">
              <a:defRPr sz="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4965" y="4768735"/>
            <a:ext cx="329112" cy="273928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8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B73469D-45AC-E04C-BF1E-86AC1D71034F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D3C0E9D-BAE3-7749-B2BC-4C82F28889B9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58775" y="615038"/>
            <a:ext cx="8431213" cy="0"/>
          </a:xfrm>
          <a:prstGeom prst="line">
            <a:avLst/>
          </a:prstGeom>
          <a:ln>
            <a:solidFill>
              <a:srgbClr val="7E7F7D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7"/>
          <p:cNvPicPr>
            <a:picLocks noChangeAspect="1" noChangeArrowheads="1"/>
          </p:cNvPicPr>
          <p:nvPr userDrawn="1"/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358775" y="399600"/>
            <a:ext cx="930150" cy="8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EGG_oClaim_4c"/>
          <p:cNvPicPr>
            <a:picLocks noChangeAspect="1" noChangeArrowheads="1"/>
          </p:cNvPicPr>
          <p:nvPr userDrawn="1"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7632000" y="230982"/>
            <a:ext cx="1170892" cy="273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7629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43" r:id="rId2"/>
    <p:sldLayoutId id="2147483672" r:id="rId3"/>
    <p:sldLayoutId id="2147483711" r:id="rId4"/>
    <p:sldLayoutId id="2147483690" r:id="rId5"/>
    <p:sldLayoutId id="2147483703" r:id="rId6"/>
    <p:sldLayoutId id="2147483727" r:id="rId7"/>
    <p:sldLayoutId id="2147483744" r:id="rId8"/>
    <p:sldLayoutId id="2147483746" r:id="rId9"/>
    <p:sldLayoutId id="2147483747" r:id="rId10"/>
    <p:sldLayoutId id="2147483697" r:id="rId11"/>
    <p:sldLayoutId id="2147483689" r:id="rId12"/>
    <p:sldLayoutId id="2147483733" r:id="rId13"/>
    <p:sldLayoutId id="2147483707" r:id="rId14"/>
    <p:sldLayoutId id="2147483708" r:id="rId15"/>
    <p:sldLayoutId id="2147483684" r:id="rId16"/>
    <p:sldLayoutId id="2147483745" r:id="rId17"/>
    <p:sldLayoutId id="2147483675" r:id="rId18"/>
    <p:sldLayoutId id="2147483678" r:id="rId19"/>
    <p:sldLayoutId id="2147483685" r:id="rId20"/>
    <p:sldLayoutId id="2147483686" r:id="rId21"/>
    <p:sldLayoutId id="2147483740" r:id="rId22"/>
    <p:sldLayoutId id="2147483725" r:id="rId23"/>
    <p:sldLayoutId id="2147483716" r:id="rId24"/>
    <p:sldLayoutId id="2147483694" r:id="rId25"/>
    <p:sldLayoutId id="2147483748" r:id="rId26"/>
    <p:sldLayoutId id="2147483741" r:id="rId27"/>
    <p:sldLayoutId id="2147483724" r:id="rId28"/>
  </p:sldLayoutIdLst>
  <p:hf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4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79388" indent="-180000" algn="l" defTabSz="6858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accent1"/>
        </a:buClr>
        <a:buSzPct val="75000"/>
        <a:buFontTx/>
        <a:buBlip>
          <a:blip r:embed="rId32"/>
        </a:buBlip>
        <a:tabLst>
          <a:tab pos="1198563" algn="l"/>
        </a:tabLst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60000" indent="-180000" algn="l" defTabSz="6858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accent1"/>
        </a:buClr>
        <a:buSzPct val="75000"/>
        <a:buFontTx/>
        <a:buBlip>
          <a:blip r:embed="rId32"/>
        </a:buBlip>
        <a:tabLst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40000" indent="-180000" algn="l" defTabSz="6858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accent1"/>
        </a:buClr>
        <a:buSzPct val="75000"/>
        <a:buFontTx/>
        <a:buBlip>
          <a:blip r:embed="rId33"/>
        </a:buBlip>
        <a:tabLst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720000" indent="-180000" algn="l" defTabSz="6858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accent1"/>
        </a:buClr>
        <a:buSzPct val="75000"/>
        <a:buFontTx/>
        <a:buBlip>
          <a:blip r:embed="rId33"/>
        </a:buBlip>
        <a:tabLst>
          <a:tab pos="708025" algn="l"/>
        </a:tabLst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20000" indent="-180000" algn="l" defTabSz="6858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SzPct val="75000"/>
        <a:buFontTx/>
        <a:buBlip>
          <a:blip r:embed="rId33"/>
        </a:buBlip>
        <a:tabLst/>
        <a:defRPr lang="en-US" sz="1600" kern="1200" dirty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720000" marR="0" indent="-180000" algn="l" defTabSz="685800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Tx/>
        <a:buSzPct val="75000"/>
        <a:buFontTx/>
        <a:buBlip>
          <a:blip r:embed="rId33"/>
        </a:buBlip>
        <a:tabLst/>
        <a:defRPr lang="de-DE" sz="1600" kern="1200" dirty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720000" marR="0" indent="-180000" algn="l" defTabSz="685800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Tx/>
        <a:buSzPct val="75000"/>
        <a:buFontTx/>
        <a:buBlip>
          <a:blip r:embed="rId33"/>
        </a:buBlip>
        <a:tabLst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720000" indent="-180000" algn="l" defTabSz="6858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SzPct val="75000"/>
        <a:buFontTx/>
        <a:buBlip>
          <a:blip r:embed="rId33"/>
        </a:buBlip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91" userDrawn="1">
          <p15:clr>
            <a:srgbClr val="A4A3A4"/>
          </p15:clr>
        </p15:guide>
        <p15:guide id="3" pos="226" userDrawn="1">
          <p15:clr>
            <a:srgbClr val="A4A3A4"/>
          </p15:clr>
        </p15:guide>
        <p15:guide id="4" pos="5537" userDrawn="1">
          <p15:clr>
            <a:srgbClr val="A4A3A4"/>
          </p15:clr>
        </p15:guide>
        <p15:guide id="6" orient="horz" pos="917" userDrawn="1">
          <p15:clr>
            <a:srgbClr val="A4A3A4"/>
          </p15:clr>
        </p15:guide>
        <p15:guide id="15" orient="horz" pos="804" userDrawn="1">
          <p15:clr>
            <a:srgbClr val="A4A3A4"/>
          </p15:clr>
        </p15:guide>
        <p15:guide id="16" orient="horz" pos="497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683344A9-632A-FDCF-5439-1AAFD5832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C8F1F986-2A23-2119-7898-7DBF5861D6E5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b="1" dirty="0"/>
              <a:t>Breite, abgestimmte Kommunikation über mehrere Kanäle</a:t>
            </a:r>
          </a:p>
          <a:p>
            <a:pPr marL="465138" lvl="1" indent="-285750">
              <a:buFont typeface="Arial" panose="020B0604020202020204" pitchFamily="34" charset="0"/>
              <a:buChar char="•"/>
            </a:pPr>
            <a:r>
              <a:rPr lang="de-DE" sz="1200" dirty="0"/>
              <a:t>Inhalte thematisch bündeln und zeitnahe/gleichzeitige Ausspielung </a:t>
            </a:r>
          </a:p>
          <a:p>
            <a:pPr marL="465138" lvl="1" indent="-285750">
              <a:buFont typeface="Arial" panose="020B0604020202020204" pitchFamily="34" charset="0"/>
              <a:buChar char="•"/>
            </a:pPr>
            <a:r>
              <a:rPr lang="de-DE" sz="1200" dirty="0"/>
              <a:t>Social Media (Instagram, Facebook, LinkedIn, YouTube, Pinterest, TikTok, WhatsApp), Webseite, Newsletter, PR</a:t>
            </a:r>
          </a:p>
          <a:p>
            <a:pPr marL="465138" lvl="1" indent="-2857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b="1" dirty="0"/>
              <a:t>Informationsmenge dosieren</a:t>
            </a:r>
          </a:p>
          <a:p>
            <a:pPr marL="465138" lvl="1" indent="-285750">
              <a:buFont typeface="Arial" panose="020B0604020202020204" pitchFamily="34" charset="0"/>
              <a:buChar char="•"/>
            </a:pPr>
            <a:r>
              <a:rPr lang="de-DE" sz="1200" dirty="0"/>
              <a:t>Auf Übersichtlichkeit und Klarheit achten</a:t>
            </a:r>
          </a:p>
          <a:p>
            <a:pPr marL="465138" lvl="1" indent="-285750">
              <a:buFont typeface="Arial" panose="020B0604020202020204" pitchFamily="34" charset="0"/>
              <a:buChar char="•"/>
            </a:pPr>
            <a:r>
              <a:rPr lang="de-DE" sz="1200" dirty="0"/>
              <a:t>Beitragsserien oder Themenwochen eignen sich, um Inhalte aufzuteilen, ohne zu überladen</a:t>
            </a:r>
          </a:p>
          <a:p>
            <a:pPr marL="465138" lvl="1" indent="-2857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b="1" dirty="0"/>
              <a:t>Call-</a:t>
            </a:r>
            <a:r>
              <a:rPr lang="de-DE" sz="1200" b="1" dirty="0" err="1"/>
              <a:t>to</a:t>
            </a:r>
            <a:r>
              <a:rPr lang="de-DE" sz="1200" b="1" dirty="0"/>
              <a:t>-Action hinzufügen</a:t>
            </a:r>
          </a:p>
          <a:p>
            <a:pPr marL="465138" lvl="1" indent="-285750">
              <a:buFont typeface="Arial" panose="020B0604020202020204" pitchFamily="34" charset="0"/>
              <a:buChar char="•"/>
            </a:pPr>
            <a:r>
              <a:rPr lang="de-DE" sz="1200" dirty="0"/>
              <a:t>User sollten wissen, was sie tun müssen oder was der nächste Schritt ist („Hier Termin vereinbaren“, „Jetzt anfragen“ etc.)</a:t>
            </a:r>
          </a:p>
          <a:p>
            <a:pPr marL="465138" lvl="1" indent="-285750">
              <a:buFont typeface="Arial" panose="020B0604020202020204" pitchFamily="34" charset="0"/>
              <a:buChar char="•"/>
            </a:pPr>
            <a:r>
              <a:rPr lang="de-DE" sz="1200" dirty="0"/>
              <a:t>CTA mit passendem Link oder Kontaktmöglichkeiten ergänzen (Website, Mail, WhatsApp etc.)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1DB53A99-B384-C9AE-30D9-44512732C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Empfehlungen Kommunikationsmaßnahmen</a:t>
            </a:r>
          </a:p>
        </p:txBody>
      </p:sp>
    </p:spTree>
    <p:extLst>
      <p:ext uri="{BB962C8B-B14F-4D97-AF65-F5344CB8AC3E}">
        <p14:creationId xmlns:p14="http://schemas.microsoft.com/office/powerpoint/2010/main" val="3797396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25C5BBC-CE1B-4917-1997-F87C1B8CC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D432D61-78B8-B8B2-A2FF-BA8CB4C1AD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Social Media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4AE7349-524B-76FC-0E04-6F0CD67ECDD7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Kanal-spezifisch denken!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Instagram: starke visuelle Inhalte, Videos (Stories und Reels)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Facebook: ideal für lokale Bekanntheit (Aktionen, Veranstaltungen etc.)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LinkedIn: B2B-Bereich, Fokus auf berufliches Umfeld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Bilder und Videos professionell umsetzen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Gute Bild- und Videoqualität (Handyaufnahmen reichen i.d.R.)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Videos für Reels und Stories im Hochformat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Klare Motive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Bei abgebildeten Personen vorab das Einverständnis einholen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Texte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Kurz, klar und prägnant formulieren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Interaktion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Kundennähe schaffen durch Aufruf zur Interaktion </a:t>
            </a:r>
            <a:r>
              <a:rPr lang="de-DE" sz="1200" dirty="0">
                <a:sym typeface="Wingdings" panose="05000000000000000000" pitchFamily="2" charset="2"/>
              </a:rPr>
              <a:t> Community aufbauen</a:t>
            </a:r>
            <a:endParaRPr lang="de-DE" sz="120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A1D3F300-F48C-0DF7-F665-74E8559AF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Empfehlungen Kommunikationsmaßnahmen</a:t>
            </a:r>
          </a:p>
        </p:txBody>
      </p:sp>
    </p:spTree>
    <p:extLst>
      <p:ext uri="{BB962C8B-B14F-4D97-AF65-F5344CB8AC3E}">
        <p14:creationId xmlns:p14="http://schemas.microsoft.com/office/powerpoint/2010/main" val="1869794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E767795-BF5A-774F-1719-AE9E9050F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3</a:t>
            </a:fld>
            <a:endParaRPr lang="de-DE"/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D1B19CA4-F083-A239-50F1-9D98D4819F42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957998756"/>
              </p:ext>
            </p:extLst>
          </p:nvPr>
        </p:nvGraphicFramePr>
        <p:xfrm>
          <a:off x="358775" y="1276350"/>
          <a:ext cx="8431213" cy="375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459">
                  <a:extLst>
                    <a:ext uri="{9D8B030D-6E8A-4147-A177-3AD203B41FA5}">
                      <a16:colId xmlns:a16="http://schemas.microsoft.com/office/drawing/2014/main" val="141542832"/>
                    </a:ext>
                  </a:extLst>
                </a:gridCol>
                <a:gridCol w="1204459">
                  <a:extLst>
                    <a:ext uri="{9D8B030D-6E8A-4147-A177-3AD203B41FA5}">
                      <a16:colId xmlns:a16="http://schemas.microsoft.com/office/drawing/2014/main" val="3198430751"/>
                    </a:ext>
                  </a:extLst>
                </a:gridCol>
                <a:gridCol w="1272528">
                  <a:extLst>
                    <a:ext uri="{9D8B030D-6E8A-4147-A177-3AD203B41FA5}">
                      <a16:colId xmlns:a16="http://schemas.microsoft.com/office/drawing/2014/main" val="1545530628"/>
                    </a:ext>
                  </a:extLst>
                </a:gridCol>
                <a:gridCol w="1136390">
                  <a:extLst>
                    <a:ext uri="{9D8B030D-6E8A-4147-A177-3AD203B41FA5}">
                      <a16:colId xmlns:a16="http://schemas.microsoft.com/office/drawing/2014/main" val="3782220409"/>
                    </a:ext>
                  </a:extLst>
                </a:gridCol>
                <a:gridCol w="1204459">
                  <a:extLst>
                    <a:ext uri="{9D8B030D-6E8A-4147-A177-3AD203B41FA5}">
                      <a16:colId xmlns:a16="http://schemas.microsoft.com/office/drawing/2014/main" val="419794414"/>
                    </a:ext>
                  </a:extLst>
                </a:gridCol>
                <a:gridCol w="1204459">
                  <a:extLst>
                    <a:ext uri="{9D8B030D-6E8A-4147-A177-3AD203B41FA5}">
                      <a16:colId xmlns:a16="http://schemas.microsoft.com/office/drawing/2014/main" val="3031772206"/>
                    </a:ext>
                  </a:extLst>
                </a:gridCol>
                <a:gridCol w="1204459">
                  <a:extLst>
                    <a:ext uri="{9D8B030D-6E8A-4147-A177-3AD203B41FA5}">
                      <a16:colId xmlns:a16="http://schemas.microsoft.com/office/drawing/2014/main" val="32323513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Plattform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Zielgruppe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Stärken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Inhalte/Formate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Organische Reichweite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Paid Media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Besonderheit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6913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Facebook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35-65+, Mid- &amp; </a:t>
                      </a:r>
                      <a:r>
                        <a:rPr lang="de-DE" sz="900" dirty="0" err="1"/>
                        <a:t>Silver</a:t>
                      </a:r>
                      <a:r>
                        <a:rPr lang="de-DE" sz="900" dirty="0"/>
                        <a:t> Ager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Lokalität, Community, B2C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Bilder, kurze Texte, Stories, Gruppen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Niedrig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Sehr gut (</a:t>
                      </a:r>
                      <a:r>
                        <a:rPr lang="de-DE" sz="900" dirty="0" err="1"/>
                        <a:t>Meta</a:t>
                      </a:r>
                      <a:r>
                        <a:rPr lang="de-DE" sz="900" dirty="0"/>
                        <a:t> Ads)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Ideal für ältere Zielgruppen und lokale Bekanntheit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909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Instagram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20-45, designaffin, Genz Z &amp; </a:t>
                      </a:r>
                      <a:r>
                        <a:rPr lang="de-DE" sz="900" dirty="0" err="1"/>
                        <a:t>Millenials</a:t>
                      </a:r>
                      <a:endParaRPr lang="de-DE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Emotionale Produktinszenierung, Image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Bilder, Reels, Stories, </a:t>
                      </a:r>
                      <a:r>
                        <a:rPr lang="de-DE" sz="900" dirty="0" err="1"/>
                        <a:t>Caroussels</a:t>
                      </a:r>
                      <a:endParaRPr lang="de-DE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Mittel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Sehr gut (</a:t>
                      </a:r>
                      <a:r>
                        <a:rPr lang="de-DE" sz="900" dirty="0" err="1"/>
                        <a:t>Meta</a:t>
                      </a:r>
                      <a:r>
                        <a:rPr lang="de-DE" sz="900" dirty="0"/>
                        <a:t> Ads)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Sehr visuell, ideal für Design &amp; Inspiration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1788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30-60, Entscheider und Fachkräfte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Netzwerkpflege, B2B, Projekte und Expertise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Fachbeiträge, </a:t>
                      </a:r>
                      <a:r>
                        <a:rPr lang="de-DE" sz="900" dirty="0" err="1"/>
                        <a:t>Refernzen</a:t>
                      </a:r>
                      <a:r>
                        <a:rPr lang="de-DE" sz="900" dirty="0"/>
                        <a:t>, Mitarbeiter (EGC)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Mittel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Gut (Zielgruppengenau)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Ideal für B2B-Fokus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1107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Pinterest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20-50, v.a. Frauen, designaffin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Inspirationen für Möbel, Interior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Moodboards, Bilder, Videos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Hoch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Eingeschränkt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Visuelle Suche ähnlich zu Google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2794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YouTube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Sehr breit (15-65)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Tutorials, Making-</a:t>
                      </a:r>
                      <a:r>
                        <a:rPr lang="de-DE" sz="900" dirty="0" err="1"/>
                        <a:t>of</a:t>
                      </a:r>
                      <a:r>
                        <a:rPr lang="de-DE" sz="900" dirty="0"/>
                        <a:t>, Image, Anwendung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Videos, Reels („Shorts“)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Hoch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Gut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Ideal für komplexe und </a:t>
                      </a:r>
                      <a:r>
                        <a:rPr lang="de-DE" sz="900" dirty="0" err="1"/>
                        <a:t>erklärbedürftige</a:t>
                      </a:r>
                      <a:r>
                        <a:rPr lang="de-DE" sz="900" dirty="0"/>
                        <a:t> Themen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0541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900" dirty="0" err="1"/>
                        <a:t>Whatsapp</a:t>
                      </a:r>
                      <a:endParaRPr lang="de-DE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18-65,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Direktkontakt, Kundenservice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Statusmeldungen, DMs, Channels mit Bildern/Videos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Hoch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Nicht möglich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Schnell, persönlich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728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TikTok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16-65, Gen 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Reichweitenstark, viral, Entertainment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Kurzvideos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Sehr hoch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Gut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900" dirty="0"/>
                        <a:t>Schnell, kreativ, ideal für Humor, „echte Menschen“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4581649"/>
                  </a:ext>
                </a:extLst>
              </a:tr>
            </a:tbl>
          </a:graphicData>
        </a:graphic>
      </p:graphicFrame>
      <p:sp>
        <p:nvSpPr>
          <p:cNvPr id="4" name="Titel 3">
            <a:extLst>
              <a:ext uri="{FF2B5EF4-FFF2-40B4-BE49-F238E27FC236}">
                <a16:creationId xmlns:a16="http://schemas.microsoft.com/office/drawing/2014/main" id="{B2AFE91B-34FA-9206-C1EB-789A68DCE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Social-Media-Kanäle</a:t>
            </a:r>
          </a:p>
        </p:txBody>
      </p:sp>
    </p:spTree>
    <p:extLst>
      <p:ext uri="{BB962C8B-B14F-4D97-AF65-F5344CB8AC3E}">
        <p14:creationId xmlns:p14="http://schemas.microsoft.com/office/powerpoint/2010/main" val="1152833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CEAE8188-8D2D-3A99-1DBF-180337FF4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469D-45AC-E04C-BF1E-86AC1D71034F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5240104-325E-494C-ECC0-E483EC98FA7D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Authentische Inhalte, direkt von Mitarbeitenden auf diversen Social-Media-Kanälen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LinkedIn eignet sich sehr gut dafür</a:t>
            </a:r>
          </a:p>
          <a:p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Vorteile von EGC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Authentizität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Schafft Vertrauen und Nähe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Beiträge von Personen bekommen mehr Reichweite als Unternehmensbeiträge (auf LinkedIn)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Aktive Beteiligung der Mitarbeitenden stärkt die Identifikation mit dem Unternehmen und erhöht Motivation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 err="1"/>
              <a:t>Employer</a:t>
            </a:r>
            <a:r>
              <a:rPr lang="de-DE" sz="1200" dirty="0"/>
              <a:t> Branding und Recruiting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Mitarbeitende können sich in ihrem Netzwerk als Experte präsentieren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Geeigneter Content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Veranstaltungen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Arbeitsalltag, Projekte, Behind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scenes</a:t>
            </a:r>
            <a:r>
              <a:rPr lang="de-DE" sz="1200" dirty="0"/>
              <a:t>, Zusammenarbeit mit Partnern</a:t>
            </a:r>
          </a:p>
          <a:p>
            <a:pPr marL="350838" lvl="1" indent="-171450">
              <a:buFont typeface="Arial" panose="020B0604020202020204" pitchFamily="34" charset="0"/>
              <a:buChar char="•"/>
            </a:pPr>
            <a:r>
              <a:rPr lang="de-DE" sz="1200" dirty="0"/>
              <a:t>Produktanwendungen, Neuheiten, Innovationen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A1B7E087-262F-C542-56EE-4AAF11DD9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Employee</a:t>
            </a:r>
            <a:r>
              <a:rPr lang="de-DE" dirty="0"/>
              <a:t> </a:t>
            </a:r>
            <a:r>
              <a:rPr lang="de-DE" dirty="0" err="1"/>
              <a:t>Generated</a:t>
            </a:r>
            <a:r>
              <a:rPr lang="de-DE" dirty="0"/>
              <a:t> Content (EGC)</a:t>
            </a:r>
          </a:p>
        </p:txBody>
      </p:sp>
    </p:spTree>
    <p:extLst>
      <p:ext uri="{BB962C8B-B14F-4D97-AF65-F5344CB8AC3E}">
        <p14:creationId xmlns:p14="http://schemas.microsoft.com/office/powerpoint/2010/main" val="1499908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enutzerdefiniert 5">
      <a:dk1>
        <a:srgbClr val="000000"/>
      </a:dk1>
      <a:lt1>
        <a:srgbClr val="FFFFFF"/>
      </a:lt1>
      <a:dk2>
        <a:srgbClr val="666666"/>
      </a:dk2>
      <a:lt2>
        <a:srgbClr val="ADAFAF"/>
      </a:lt2>
      <a:accent1>
        <a:srgbClr val="E31937"/>
      </a:accent1>
      <a:accent2>
        <a:srgbClr val="BCBCBC"/>
      </a:accent2>
      <a:accent3>
        <a:srgbClr val="404040"/>
      </a:accent3>
      <a:accent4>
        <a:srgbClr val="D17B43"/>
      </a:accent4>
      <a:accent5>
        <a:srgbClr val="E8D7B3"/>
      </a:accent5>
      <a:accent6>
        <a:srgbClr val="82273A"/>
      </a:accent6>
      <a:hlink>
        <a:srgbClr val="404040"/>
      </a:hlink>
      <a:folHlink>
        <a:srgbClr val="ADAFA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accent2"/>
        </a:solidFill>
        <a:ln w="38100" algn="ctr">
          <a:noFill/>
          <a:miter lim="800000"/>
          <a:headEnd/>
          <a:tailEnd/>
        </a:ln>
        <a:effectLst/>
      </a:spPr>
      <a:bodyPr wrap="square" lIns="72000" tIns="72000" rIns="72000" bIns="72000" rtlCol="0" anchor="ctr">
        <a:spAutoFit/>
      </a:bodyPr>
      <a:lstStyle>
        <a:defPPr algn="ctr">
          <a:lnSpc>
            <a:spcPct val="90000"/>
          </a:lnSpc>
          <a:spcBef>
            <a:spcPct val="25000"/>
          </a:spcBef>
          <a:buSzTx/>
          <a:defRPr sz="1400" dirty="0" err="1" smtClean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algn="l">
          <a:defRPr sz="1600" dirty="0" smtClean="0">
            <a:solidFill>
              <a:schemeClr val="tx2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1" id="{DA658770-768F-4746-BC18-7BC1A8A92052}" vid="{09C33DC2-3D73-4919-BE08-2D780396F34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18dc3441-4be9-41a9-b67e-a30c7d8c805e">EP1402170941-6-2952</_dlc_DocId>
    <_dlc_DocIdUrl xmlns="18dc3441-4be9-41a9-b67e-a30c7d8c805e">
      <Url>https://sp.egger.com/teams/marketing_stab/_layouts/15/DocIdRedir.aspx?ID=EP1402170941-6-2952</Url>
      <Description>EP1402170941-6-2952</Description>
    </_dlc_DocIdUrl>
    <TaxCatchAll xmlns="63aa1a60-3de6-4925-9c16-8ce2ad1d34d9">
      <Value>1</Value>
    </TaxCatchAll>
    <Metadata4 xmlns="18dc3441-4be9-41a9-b67e-a30c7d8c805e" xsi:nil="true"/>
    <Metadata5 xmlns="18dc3441-4be9-41a9-b67e-a30c7d8c805e" xsi:nil="true"/>
    <Metadata3 xmlns="18dc3441-4be9-41a9-b67e-a30c7d8c805e" xsi:nil="true"/>
    <Classification xmlns="18dc3441-4be9-41a9-b67e-a30c7d8c805e">Internal</Classification>
    <Metadata2 xmlns="11ddae8e-3aa5-4731-939e-f48051018a74" xsi:nil="true"/>
    <Metadata0 xmlns="11ddae8e-3aa5-4731-939e-f48051018a74" xsi:nil="true"/>
    <Metadata1 xmlns="11ddae8e-3aa5-4731-939e-f48051018a74" xsi:nil="true"/>
    <c637ef5e62a1440d87b9dbb3329b52ee xmlns="ae1b8015-4199-4b01-afed-f04c0c931826">
      <Terms xmlns="http://schemas.microsoft.com/office/infopath/2007/PartnerControls"/>
    </c637ef5e62a1440d87b9dbb3329b52ee>
    <Division xmlns="11ddae8e-3aa5-4731-939e-f48051018a74" xsi:nil="true"/>
    <ib7728350eff40148f0088129708f957 xmlns="ae1b8015-4199-4b01-afed-f04c0c931826">
      <Terms xmlns="http://schemas.microsoft.com/office/infopath/2007/PartnerControls"/>
    </ib7728350eff40148f0088129708f957>
    <p64df616584c47c986a22381d81db320 xmlns="ae1b8015-4199-4b01-afed-f04c0c931826">
      <Terms xmlns="http://schemas.microsoft.com/office/infopath/2007/PartnerControls"/>
    </p64df616584c47c986a22381d81db320>
    <ob1da069364944df90291c2b16c2c136 xmlns="ae1b8015-4199-4b01-afed-f04c0c931826">
      <Terms xmlns="http://schemas.microsoft.com/office/infopath/2007/PartnerControls">
        <TermInfo xmlns="http://schemas.microsoft.com/office/infopath/2007/PartnerControls">
          <TermName xmlns="http://schemas.microsoft.com/office/infopath/2007/PartnerControls">DE</TermName>
          <TermId xmlns="http://schemas.microsoft.com/office/infopath/2007/PartnerControls">1fda48ae-2149-4e7e-bf14-b4c8cfcdc2e0</TermId>
        </TermInfo>
      </Terms>
    </ob1da069364944df90291c2b16c2c136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5906CB7015CA42869658F6F24EC4AE" ma:contentTypeVersion="15" ma:contentTypeDescription="Create a new document." ma:contentTypeScope="" ma:versionID="daf3ed552f5d73fde340af5d0927db6d">
  <xsd:schema xmlns:xsd="http://www.w3.org/2001/XMLSchema" xmlns:xs="http://www.w3.org/2001/XMLSchema" xmlns:p="http://schemas.microsoft.com/office/2006/metadata/properties" xmlns:ns2="18dc3441-4be9-41a9-b67e-a30c7d8c805e" xmlns:ns3="11ddae8e-3aa5-4731-939e-f48051018a74" xmlns:ns4="ae1b8015-4199-4b01-afed-f04c0c931826" xmlns:ns5="63aa1a60-3de6-4925-9c16-8ce2ad1d34d9" targetNamespace="http://schemas.microsoft.com/office/2006/metadata/properties" ma:root="true" ma:fieldsID="7192f1ba4e909d9e18e6e960dca4916e" ns2:_="" ns3:_="" ns4:_="" ns5:_="">
    <xsd:import namespace="18dc3441-4be9-41a9-b67e-a30c7d8c805e"/>
    <xsd:import namespace="11ddae8e-3aa5-4731-939e-f48051018a74"/>
    <xsd:import namespace="ae1b8015-4199-4b01-afed-f04c0c931826"/>
    <xsd:import namespace="63aa1a60-3de6-4925-9c16-8ce2ad1d34d9"/>
    <xsd:element name="properties">
      <xsd:complexType>
        <xsd:sequence>
          <xsd:element name="documentManagement">
            <xsd:complexType>
              <xsd:all>
                <xsd:element ref="ns2:Classification" minOccurs="0"/>
                <xsd:element ref="ns3:Division" minOccurs="0"/>
                <xsd:element ref="ns3:Metadata1" minOccurs="0"/>
                <xsd:element ref="ns2:Metadata3" minOccurs="0"/>
                <xsd:element ref="ns2:Metadata4" minOccurs="0"/>
                <xsd:element ref="ns2:_dlc_DocId" minOccurs="0"/>
                <xsd:element ref="ns2:_dlc_DocIdUrl" minOccurs="0"/>
                <xsd:element ref="ns4:ob1da069364944df90291c2b16c2c136" minOccurs="0"/>
                <xsd:element ref="ns5:TaxCatchAll" minOccurs="0"/>
                <xsd:element ref="ns4:ib7728350eff40148f0088129708f957" minOccurs="0"/>
                <xsd:element ref="ns4:c637ef5e62a1440d87b9dbb3329b52ee" minOccurs="0"/>
                <xsd:element ref="ns4:p64df616584c47c986a22381d81db320" minOccurs="0"/>
                <xsd:element ref="ns3:Metadata0" minOccurs="0"/>
                <xsd:element ref="ns3:Metadata2" minOccurs="0"/>
                <xsd:element ref="ns2:Metadata5" minOccurs="0"/>
                <xsd:element ref="ns5:SharedWithUsers" minOccurs="0"/>
                <xsd:element ref="ns5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dc3441-4be9-41a9-b67e-a30c7d8c805e" elementFormDefault="qualified">
    <xsd:import namespace="http://schemas.microsoft.com/office/2006/documentManagement/types"/>
    <xsd:import namespace="http://schemas.microsoft.com/office/infopath/2007/PartnerControls"/>
    <xsd:element name="Classification" ma:index="2" nillable="true" ma:displayName="Classification" ma:default="Internal" ma:description="Egger Document Classification" ma:format="Dropdown" ma:internalName="Classification">
      <xsd:simpleType>
        <xsd:restriction base="dms:Choice">
          <xsd:enumeration value="Internal"/>
          <xsd:enumeration value="Confidential"/>
          <xsd:enumeration value="Secret"/>
          <xsd:enumeration value="Public"/>
        </xsd:restriction>
      </xsd:simpleType>
    </xsd:element>
    <xsd:element name="Metadata3" ma:index="8" nillable="true" ma:displayName="Metadata3" ma:description="Metadata3 Site Column" ma:format="Dropdown" ma:internalName="Metadata3">
      <xsd:simpleType>
        <xsd:restriction base="dms:Choice">
          <xsd:enumeration value="Abteilung"/>
          <xsd:enumeration value="Architekten"/>
          <xsd:enumeration value="Digitale Medien"/>
          <xsd:enumeration value="Handel"/>
          <xsd:enumeration value="Hausmessen"/>
          <xsd:enumeration value="Industrie"/>
          <xsd:enumeration value="Kampagne"/>
          <xsd:enumeration value="Kollektionen"/>
          <xsd:enumeration value="Messen"/>
          <xsd:enumeration value="Musterwesen"/>
          <xsd:enumeration value="POS"/>
          <xsd:enumeration value="PR"/>
          <xsd:enumeration value="Präsentationen"/>
          <xsd:enumeration value="Printmedien"/>
          <xsd:enumeration value="Profiprogramm"/>
          <xsd:enumeration value="Werke"/>
          <xsd:enumeration value="Veranstaltungen"/>
          <xsd:enumeration value="Werbemittel"/>
          <xsd:enumeration value="Werksbesichtigungen"/>
        </xsd:restriction>
      </xsd:simpleType>
    </xsd:element>
    <xsd:element name="Metadata4" ma:index="9" nillable="true" ma:displayName="Metadata4" ma:description="Metadata4 Site Column" ma:format="Dropdown" ma:internalName="Metadata4">
      <xsd:simpleType>
        <xsd:restriction base="dms:Choice">
          <xsd:enumeration value="Ausbildung"/>
          <xsd:enumeration value="Marketingbudget"/>
          <xsd:enumeration value="Vorlagen"/>
          <xsd:enumeration value="EGGERZUM"/>
          <xsd:enumeration value="Transportlisten"/>
          <xsd:enumeration value="CRB Schweiz"/>
          <xsd:enumeration value="AIP"/>
          <xsd:enumeration value="Musteranfertigungen kundenspezifisch"/>
          <xsd:enumeration value="Referenzen"/>
          <xsd:enumeration value="Werksverkauf"/>
          <xsd:enumeration value="SanReMo"/>
          <xsd:enumeration value="Maschinelle Dachlattensortierung"/>
          <xsd:enumeration value="EBP Bieraktion Sommer 2017"/>
          <xsd:enumeration value="EGGER inside"/>
          <xsd:enumeration value="Weihnachtsbestellung"/>
          <xsd:enumeration value="Wörgl"/>
          <xsd:enumeration value="St. Johann"/>
          <xsd:enumeration value="Ausschreibung AT"/>
          <xsd:enumeration value="Baudatenbank AT"/>
          <xsd:enumeration value="Werbefenster"/>
          <xsd:enumeration value="Konzept Werksbesichtigungen"/>
          <xsd:enumeration value="PerfectSense"/>
          <xsd:enumeration value="Forum Wissen"/>
          <xsd:enumeration value="Megafloor Design+"/>
          <xsd:enumeration value="Musterkoffer"/>
          <xsd:enumeration value="Newsletter"/>
          <xsd:enumeration value="IMPULS - Fachmesse_2017"/>
          <xsd:enumeration value="Industriekollektion"/>
          <xsd:enumeration value="Forum Holzbau"/>
          <xsd:enumeration value="HolzHaus Tage_Bad Ischl"/>
          <xsd:enumeration value="Brandschutztag an der Küste_WIS"/>
          <xsd:enumeration value="Weigel"/>
          <xsd:enumeration value="Bilder Team Scan"/>
          <xsd:enumeration value="EGGER PRO"/>
          <xsd:enumeration value="EGGER HOME"/>
          <xsd:enumeration value="EGGER Kante"/>
          <xsd:enumeration value="Produktflyer"/>
          <xsd:enumeration value="EGGERZUM"/>
          <xsd:enumeration value="Gifhorn"/>
          <xsd:enumeration value="Brilon"/>
          <xsd:enumeration value="Mobiler Messestand EFP"/>
          <xsd:enumeration value="Musteranfertigung"/>
          <xsd:enumeration value="Holzbauphysik Kongress"/>
          <xsd:enumeration value="Mobiler Messestand EBP"/>
          <xsd:enumeration value="Archipinion"/>
          <xsd:enumeration value="Cut to Width"/>
          <xsd:enumeration value="2018"/>
          <xsd:enumeration value="Firmenprofile"/>
          <xsd:enumeration value="Industrie- und Handwerkertag 2018"/>
          <xsd:enumeration value="Hausmesse Weigel"/>
          <xsd:enumeration value="Hausmesse Schlau"/>
          <xsd:enumeration value="EBP Bieraktion WM 2018"/>
          <xsd:enumeration value="Händler Zeitschriften"/>
          <xsd:enumeration value="EBP"/>
          <xsd:enumeration value="Broschüren"/>
          <xsd:enumeration value="EBP_Begleitdokumente ESB"/>
          <xsd:enumeration value="Mailings"/>
          <xsd:enumeration value="Holzbau Aktuell_Holzforschung Austria"/>
          <xsd:enumeration value="EBP"/>
          <xsd:enumeration value="EBP_Zipup Messestand"/>
          <xsd:enumeration value="Rollups"/>
          <xsd:enumeration value="Hotelmarkt DE"/>
          <xsd:enumeration value="Versand 9-Grid Tool DE"/>
          <xsd:enumeration value="Designberater"/>
          <xsd:enumeration value="2017"/>
          <xsd:enumeration value="Presseaussendungen"/>
          <xsd:enumeration value="Hotelmarkt DE"/>
          <xsd:enumeration value="Frischeis Stockerau 2018"/>
          <xsd:enumeration value="raumPROBE"/>
          <xsd:enumeration value="Tistrup"/>
          <xsd:enumeration value="Interzum"/>
          <xsd:enumeration value="Hausmesse Wurzbacher"/>
          <xsd:enumeration value="bdia"/>
          <xsd:enumeration value="Nutzungsrechte Presseartikel"/>
          <xsd:enumeration value="Social Media"/>
          <xsd:enumeration value="Referenzprojekt 2018"/>
          <xsd:enumeration value="Waterresistant Flooring"/>
          <xsd:enumeration value="EBP"/>
          <xsd:enumeration value="EFP"/>
          <xsd:enumeration value="EDP"/>
          <xsd:enumeration value="Küchenkampagne"/>
          <xsd:enumeration value="Feelwood"/>
          <xsd:enumeration value="VIP Werbemittel IND"/>
          <xsd:enumeration value="Tag der offenen Tür GIF"/>
          <xsd:enumeration value="Krisenkommunikation"/>
          <xsd:enumeration value="Bünde"/>
          <xsd:enumeration value="Marienmünster"/>
          <xsd:enumeration value="Wismar"/>
          <xsd:enumeration value="Bevern"/>
          <xsd:enumeration value="IND Trendkommunikation"/>
          <xsd:enumeration value="EFP Hausmessen_GJ 2018_2019"/>
          <xsd:enumeration value="EGGER EDC 2020+"/>
          <xsd:enumeration value="EGGER inside / APL-Konfi"/>
          <xsd:enumeration value="PerfectSense Flyer Häcker"/>
          <xsd:enumeration value="TM PerfectSense Ballerina Küchen"/>
          <xsd:enumeration value="HOME Update 2020"/>
        </xsd:restriction>
      </xsd:simpleType>
    </xsd:element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tadata5" ma:index="25" nillable="true" ma:displayName="Metadata5" ma:default="" ma:description="Metadata5 Site Column" ma:format="Dropdown" ma:hidden="true" ma:internalName="Metadata5" ma:readOnly="false">
      <xsd:simpleType>
        <xsd:restriction base="dms:Choice">
          <xsd:enumeration value="Value1"/>
          <xsd:enumeration value="Value2"/>
          <xsd:enumeration value="Value3"/>
          <xsd:enumeration value="Value4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dae8e-3aa5-4731-939e-f48051018a74" elementFormDefault="qualified">
    <xsd:import namespace="http://schemas.microsoft.com/office/2006/documentManagement/types"/>
    <xsd:import namespace="http://schemas.microsoft.com/office/infopath/2007/PartnerControls"/>
    <xsd:element name="Division" ma:index="5" nillable="true" ma:displayName="Division" ma:format="Dropdown" ma:internalName="Division">
      <xsd:simpleType>
        <xsd:restriction base="dms:Choice">
          <xsd:enumeration value="EBP"/>
          <xsd:enumeration value="EDP"/>
          <xsd:enumeration value="EFP"/>
          <xsd:enumeration value="Übergreifend"/>
        </xsd:restriction>
      </xsd:simpleType>
    </xsd:element>
    <xsd:element name="Metadata1" ma:index="7" nillable="true" ma:displayName="Metadata1" ma:description="Metadata1 List Column" ma:internalName="Metadata1">
      <xsd:simpleType>
        <xsd:restriction base="dms:Text">
          <xsd:maxLength value="255"/>
        </xsd:restriction>
      </xsd:simpleType>
    </xsd:element>
    <xsd:element name="Metadata0" ma:index="22" nillable="true" ma:displayName="Metadata0" ma:description="Metadata0 List Column" ma:hidden="true" ma:indexed="true" ma:internalName="Metadata0" ma:readOnly="false">
      <xsd:simpleType>
        <xsd:restriction base="dms:Text">
          <xsd:maxLength value="255"/>
        </xsd:restriction>
      </xsd:simpleType>
    </xsd:element>
    <xsd:element name="Metadata2" ma:index="24" nillable="true" ma:displayName="Metadata2" ma:description="Metadata2 List Column" ma:hidden="true" ma:internalName="Metadata2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1b8015-4199-4b01-afed-f04c0c931826" elementFormDefault="qualified">
    <xsd:import namespace="http://schemas.microsoft.com/office/2006/documentManagement/types"/>
    <xsd:import namespace="http://schemas.microsoft.com/office/infopath/2007/PartnerControls"/>
    <xsd:element name="ob1da069364944df90291c2b16c2c136" ma:index="14" ma:taxonomy="true" ma:internalName="ob1da069364944df90291c2b16c2c136" ma:taxonomyFieldName="EGGLanguage" ma:displayName="Language" ma:readOnly="false" ma:fieldId="{8b1da069-3649-44df-9029-1c2b16c2c136}" ma:taxonomyMulti="true" ma:sspId="90d6ef6e-2e8f-4a75-86bf-2a6ae9a6946d" ma:termSetId="50b911e1-7cb5-447e-a878-5f6d00dd7c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b7728350eff40148f0088129708f957" ma:index="17" nillable="true" ma:taxonomy="true" ma:internalName="ib7728350eff40148f0088129708f957" ma:taxonomyFieldName="EGGLocation" ma:displayName="Location" ma:default="" ma:fieldId="{2b772835-0eff-4014-8f00-88129708f957}" ma:taxonomyMulti="true" ma:sspId="90d6ef6e-2e8f-4a75-86bf-2a6ae9a6946d" ma:termSetId="156dec04-f6ae-4926-9a27-5317d687703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637ef5e62a1440d87b9dbb3329b52ee" ma:index="19" nillable="true" ma:taxonomy="true" ma:internalName="c637ef5e62a1440d87b9dbb3329b52ee" ma:taxonomyFieldName="EGGCompanyNumber" ma:displayName="Company Number" ma:readOnly="false" ma:fieldId="{c637ef5e-62a1-440d-87b9-dbb3329b52ee}" ma:taxonomyMulti="true" ma:sspId="90d6ef6e-2e8f-4a75-86bf-2a6ae9a6946d" ma:termSetId="fe297394-51f0-44be-9815-a6ece72e7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4df616584c47c986a22381d81db320" ma:index="21" nillable="true" ma:taxonomy="true" ma:internalName="p64df616584c47c986a22381d81db320" ma:taxonomyFieldName="EGGManagedMetadata" ma:displayName="Managed Metadata" ma:default="" ma:fieldId="{964df616-584c-47c9-86a2-2381d81db320}" ma:sspId="90d6ef6e-2e8f-4a75-86bf-2a6ae9a6946d" ma:termSetId="0cff7d68-8688-44b5-8011-af6947c90527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a1a60-3de6-4925-9c16-8ce2ad1d34d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424e651-7c69-45fe-a3b0-fb27d631a762}" ma:internalName="TaxCatchAll" ma:showField="CatchAllData" ma:web="63aa1a60-3de6-4925-9c16-8ce2ad1d34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6FAAEED-3838-4B66-9C11-245694D28E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81CF9-EC19-430D-BAEF-603D97488C65}">
  <ds:schemaRefs>
    <ds:schemaRef ds:uri="ae1b8015-4199-4b01-afed-f04c0c931826"/>
    <ds:schemaRef ds:uri="http://schemas.microsoft.com/office/2006/documentManagement/types"/>
    <ds:schemaRef ds:uri="http://purl.org/dc/elements/1.1/"/>
    <ds:schemaRef ds:uri="18dc3441-4be9-41a9-b67e-a30c7d8c805e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63aa1a60-3de6-4925-9c16-8ce2ad1d34d9"/>
    <ds:schemaRef ds:uri="11ddae8e-3aa5-4731-939e-f48051018a7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E57BA33-7A38-4C41-BDF1-0AEC479381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dc3441-4be9-41a9-b67e-a30c7d8c805e"/>
    <ds:schemaRef ds:uri="11ddae8e-3aa5-4731-939e-f48051018a74"/>
    <ds:schemaRef ds:uri="ae1b8015-4199-4b01-afed-f04c0c931826"/>
    <ds:schemaRef ds:uri="63aa1a60-3de6-4925-9c16-8ce2ad1d34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CED107C-2B91-4A1D-AB7F-3D6A2ABEB997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89f231fa-0954-42bf-87d4-fa4f5d047bcc}" enabled="1" method="Standard" siteId="{2b673a0a-c0fa-4f5e-82ac-859d713ce86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Master_DE</Template>
  <TotalTime>0</TotalTime>
  <Words>492</Words>
  <Application>Microsoft Office PowerPoint</Application>
  <PresentationFormat>Benutzerdefiniert</PresentationFormat>
  <Paragraphs>104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Calibri</vt:lpstr>
      <vt:lpstr>Wingdings</vt:lpstr>
      <vt:lpstr>Office</vt:lpstr>
      <vt:lpstr>Empfehlungen Kommunikationsmaßnahmen</vt:lpstr>
      <vt:lpstr>Empfehlungen Kommunikationsmaßnahmen</vt:lpstr>
      <vt:lpstr>Social-Media-Kanäle</vt:lpstr>
      <vt:lpstr>Employee Generated Content (EGC)</vt:lpstr>
    </vt:vector>
  </TitlesOfParts>
  <Manager/>
  <Company>FRITZ EGGER GmbH Co. OG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Mänz Pauline</dc:creator>
  <cp:keywords/>
  <dc:description/>
  <cp:lastModifiedBy>Buchsbaum Barbara</cp:lastModifiedBy>
  <cp:revision>7</cp:revision>
  <dcterms:created xsi:type="dcterms:W3CDTF">2025-02-24T15:00:09Z</dcterms:created>
  <dcterms:modified xsi:type="dcterms:W3CDTF">2025-08-06T10:27:25Z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0x0101007F5906CB7015CA42869658F6F24EC4AE</vt:lpwstr>
  </property>
  <property fmtid="{D5CDD505-2E9C-101B-9397-08002B2CF9AE}" pid="3" name="_dlc_DocIdItemGuid">
    <vt:lpwstr>e7cc03cc-f248-4b65-8dd1-61f73346b40c</vt:lpwstr>
  </property>
  <property fmtid="{D5CDD505-2E9C-101B-9397-08002B2CF9AE}" pid="4" name="EGGManagedMetadata">
    <vt:lpwstr/>
  </property>
  <property fmtid="{D5CDD505-2E9C-101B-9397-08002B2CF9AE}" pid="5" name="EGGLanguage">
    <vt:lpwstr>1;#DE|1fda48ae-2149-4e7e-bf14-b4c8cfcdc2e0</vt:lpwstr>
  </property>
  <property fmtid="{D5CDD505-2E9C-101B-9397-08002B2CF9AE}" pid="6" name="EGGLocation">
    <vt:lpwstr/>
  </property>
  <property fmtid="{D5CDD505-2E9C-101B-9397-08002B2CF9AE}" pid="7" name="EGGCompanyNumber">
    <vt:lpwstr/>
  </property>
</Properties>
</file>